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64" r:id="rId8"/>
    <p:sldId id="263" r:id="rId9"/>
    <p:sldId id="262" r:id="rId10"/>
    <p:sldId id="258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FDDF6-F89F-74B0-DAEB-A6460C9FC0BB}" name="Tracy Stefanucci Hellstrom" initials="TH" userId="S::tracy.stefanucci-hellstrom@ecdc.europa.eu::318d6ca6-2c88-406f-b764-72b5385acc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7AF9A-D9C2-B28E-AD03-8EF8C4104E77}" v="5" dt="2024-04-19T12:07:40.349"/>
    <p1510:client id="{D53D15F9-5704-9250-817C-DF93CE92702B}" v="14" dt="2024-04-19T12:08:41.022"/>
    <p1510:client id="{E7CFD0EB-4EEE-43F1-9652-BB2970EAA46F}" v="7" dt="2024-04-19T08:16:03.54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Siling" userId="S::katja.siling@ecdc.europa.eu::f1dc0580-cf8d-4e80-a1ac-903a1c3a29f7" providerId="AD" clId="Web-{5A680C6F-8875-CD11-C547-632D28FFB6FD}"/>
    <pc:docChg chg="modSld">
      <pc:chgData name="Katja Siling" userId="S::katja.siling@ecdc.europa.eu::f1dc0580-cf8d-4e80-a1ac-903a1c3a29f7" providerId="AD" clId="Web-{5A680C6F-8875-CD11-C547-632D28FFB6FD}" dt="2024-01-19T11:23:00.257" v="4" actId="20577"/>
      <pc:docMkLst>
        <pc:docMk/>
      </pc:docMkLst>
      <pc:sldChg chg="modSp">
        <pc:chgData name="Katja Siling" userId="S::katja.siling@ecdc.europa.eu::f1dc0580-cf8d-4e80-a1ac-903a1c3a29f7" providerId="AD" clId="Web-{5A680C6F-8875-CD11-C547-632D28FFB6FD}" dt="2024-01-19T11:23:00.257" v="4" actId="20577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5A680C6F-8875-CD11-C547-632D28FFB6FD}" dt="2024-01-19T11:23:00.257" v="4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744EBB63-757C-9E73-F5A4-6694DE1CA684}"/>
    <pc:docChg chg="modSld">
      <pc:chgData name="" userId="" providerId="" clId="Web-{744EBB63-757C-9E73-F5A4-6694DE1CA684}" dt="2024-04-03T16:35:51.025" v="0" actId="20577"/>
      <pc:docMkLst>
        <pc:docMk/>
      </pc:docMkLst>
      <pc:sldChg chg="modSp">
        <pc:chgData name="" userId="" providerId="" clId="Web-{744EBB63-757C-9E73-F5A4-6694DE1CA684}" dt="2024-04-03T16:35:51.025" v="0" actId="20577"/>
        <pc:sldMkLst>
          <pc:docMk/>
          <pc:sldMk cId="4007109742" sldId="256"/>
        </pc:sldMkLst>
        <pc:spChg chg="mod">
          <ac:chgData name="" userId="" providerId="" clId="Web-{744EBB63-757C-9E73-F5A4-6694DE1CA684}" dt="2024-04-03T16:35:51.02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4C489BC1-75BF-CCF6-4008-BC9741A1069D}"/>
    <pc:docChg chg="modSld">
      <pc:chgData name="" userId="" providerId="" clId="Web-{4C489BC1-75BF-CCF6-4008-BC9741A1069D}" dt="2023-12-06T15:50:21.285" v="1" actId="20577"/>
      <pc:docMkLst>
        <pc:docMk/>
      </pc:docMkLst>
      <pc:sldChg chg="modSp">
        <pc:chgData name="" userId="" providerId="" clId="Web-{4C489BC1-75BF-CCF6-4008-BC9741A1069D}" dt="2023-12-06T15:50:21.285" v="1" actId="20577"/>
        <pc:sldMkLst>
          <pc:docMk/>
          <pc:sldMk cId="4007109742" sldId="256"/>
        </pc:sldMkLst>
        <pc:spChg chg="mod">
          <ac:chgData name="" userId="" providerId="" clId="Web-{4C489BC1-75BF-CCF6-4008-BC9741A1069D}" dt="2023-12-06T15:50:21.285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rdi Borrell Pique" userId="S::jordi.borrellpique@ecdc.europa.eu::3a385985-2d6b-4f59-92d7-9635c35bb972" providerId="AD" clId="Web-{F34EB352-3EAB-64B1-A538-5B2874813388}"/>
    <pc:docChg chg="addSld">
      <pc:chgData name="Jordi Borrell Pique" userId="S::jordi.borrellpique@ecdc.europa.eu::3a385985-2d6b-4f59-92d7-9635c35bb972" providerId="AD" clId="Web-{F34EB352-3EAB-64B1-A538-5B2874813388}" dt="2024-02-14T13:41:17.218" v="0"/>
      <pc:docMkLst>
        <pc:docMk/>
      </pc:docMkLst>
      <pc:sldChg chg="new">
        <pc:chgData name="Jordi Borrell Pique" userId="S::jordi.borrellpique@ecdc.europa.eu::3a385985-2d6b-4f59-92d7-9635c35bb972" providerId="AD" clId="Web-{F34EB352-3EAB-64B1-A538-5B2874813388}" dt="2024-02-14T13:41:17.218" v="0"/>
        <pc:sldMkLst>
          <pc:docMk/>
          <pc:sldMk cId="840447438" sldId="282"/>
        </pc:sldMkLst>
      </pc:sldChg>
    </pc:docChg>
  </pc:docChgLst>
  <pc:docChgLst>
    <pc:chgData name="Grazina Mirinaviciute" userId="S::grazina.mirinaviciute@ecdc.europa.eu::badb3164-3f3f-4e72-ad8c-955371e463db" providerId="AD" clId="Web-{735AA697-D720-5796-83BA-AE901B258546}"/>
    <pc:docChg chg="addSld delSld modSld">
      <pc:chgData name="Grazina Mirinaviciute" userId="S::grazina.mirinaviciute@ecdc.europa.eu::badb3164-3f3f-4e72-ad8c-955371e463db" providerId="AD" clId="Web-{735AA697-D720-5796-83BA-AE901B258546}" dt="2023-09-06T19:40:28.628" v="6"/>
      <pc:docMkLst>
        <pc:docMk/>
      </pc:docMkLst>
      <pc:sldChg chg="modSp">
        <pc:chgData name="Grazina Mirinaviciute" userId="S::grazina.mirinaviciute@ecdc.europa.eu::badb3164-3f3f-4e72-ad8c-955371e463db" providerId="AD" clId="Web-{735AA697-D720-5796-83BA-AE901B258546}" dt="2023-09-06T19:40:09.018" v="2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735AA697-D720-5796-83BA-AE901B258546}" dt="2023-09-06T19:40:09.018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735AA697-D720-5796-83BA-AE901B258546}" dt="2023-09-06T19:40:15.174" v="3"/>
        <pc:sldMkLst>
          <pc:docMk/>
          <pc:sldMk cId="2699041136" sldId="257"/>
        </pc:sldMkLst>
      </pc:sldChg>
      <pc:sldChg chg="addSp delSp modSp del">
        <pc:chgData name="Grazina Mirinaviciute" userId="S::grazina.mirinaviciute@ecdc.europa.eu::badb3164-3f3f-4e72-ad8c-955371e463db" providerId="AD" clId="Web-{735AA697-D720-5796-83BA-AE901B258546}" dt="2023-09-06T19:40:28.628" v="6"/>
        <pc:sldMkLst>
          <pc:docMk/>
          <pc:sldMk cId="1692365865" sldId="258"/>
        </pc:sldMkLst>
        <pc:spChg chg="add mod">
          <ac:chgData name="Grazina Mirinaviciute" userId="S::grazina.mirinaviciute@ecdc.europa.eu::badb3164-3f3f-4e72-ad8c-955371e463db" providerId="AD" clId="Web-{735AA697-D720-5796-83BA-AE901B258546}" dt="2023-09-06T19:40:23.518" v="5"/>
          <ac:spMkLst>
            <pc:docMk/>
            <pc:sldMk cId="1692365865" sldId="258"/>
            <ac:spMk id="6" creationId="{08F921BF-71E5-F767-129C-01D1EF4C84E1}"/>
          </ac:spMkLst>
        </pc:spChg>
        <pc:picChg chg="del">
          <ac:chgData name="Grazina Mirinaviciute" userId="S::grazina.mirinaviciute@ecdc.europa.eu::badb3164-3f3f-4e72-ad8c-955371e463db" providerId="AD" clId="Web-{735AA697-D720-5796-83BA-AE901B258546}" dt="2023-09-06T19:40:23.518" v="5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Grazina Mirinaviciute" userId="S::grazina.mirinaviciute@ecdc.europa.eu::badb3164-3f3f-4e72-ad8c-955371e463db" providerId="AD" clId="Web-{735AA697-D720-5796-83BA-AE901B258546}" dt="2023-09-06T19:39:55.939" v="0"/>
        <pc:sldMkLst>
          <pc:docMk/>
          <pc:sldMk cId="970693671" sldId="259"/>
        </pc:sldMkLst>
      </pc:sldChg>
      <pc:sldChg chg="new">
        <pc:chgData name="Grazina Mirinaviciute" userId="S::grazina.mirinaviciute@ecdc.europa.eu::badb3164-3f3f-4e72-ad8c-955371e463db" providerId="AD" clId="Web-{735AA697-D720-5796-83BA-AE901B258546}" dt="2023-09-06T19:40:17.049" v="4"/>
        <pc:sldMkLst>
          <pc:docMk/>
          <pc:sldMk cId="3333681925" sldId="259"/>
        </pc:sldMkLst>
      </pc:sldChg>
    </pc:docChg>
  </pc:docChgLst>
  <pc:docChgLst>
    <pc:chgData name="Xanthi Andrianou" userId="deb2606c-0fde-4d20-b6c2-0c513d7432e1" providerId="ADAL" clId="{F329BCA0-12AC-4135-B9FA-EEC5818F43B3}"/>
    <pc:docChg chg="">
      <pc:chgData name="Xanthi Andrianou" userId="deb2606c-0fde-4d20-b6c2-0c513d7432e1" providerId="ADAL" clId="{F329BCA0-12AC-4135-B9FA-EEC5818F43B3}" dt="2024-01-05T15:13:47.564" v="0"/>
      <pc:docMkLst>
        <pc:docMk/>
      </pc:docMkLst>
      <pc:sldChg chg="delCm">
        <pc:chgData name="Xanthi Andrianou" userId="deb2606c-0fde-4d20-b6c2-0c513d7432e1" providerId="ADAL" clId="{F329BCA0-12AC-4135-B9FA-EEC5818F43B3}" dt="2024-01-05T15:13:47.564" v="0"/>
        <pc:sldMkLst>
          <pc:docMk/>
          <pc:sldMk cId="121138089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anthi Andrianou" userId="deb2606c-0fde-4d20-b6c2-0c513d7432e1" providerId="ADAL" clId="{F329BCA0-12AC-4135-B9FA-EEC5818F43B3}" dt="2024-01-05T15:13:47.564" v="0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</pc:docChg>
  </pc:docChgLst>
  <pc:docChgLst>
    <pc:chgData name="Grazina Mirinaviciute" userId="badb3164-3f3f-4e72-ad8c-955371e463db" providerId="ADAL" clId="{04534985-C155-40BB-AC3B-1929987CBF06}"/>
    <pc:docChg chg="custSel modSld">
      <pc:chgData name="Grazina Mirinaviciute" userId="badb3164-3f3f-4e72-ad8c-955371e463db" providerId="ADAL" clId="{04534985-C155-40BB-AC3B-1929987CBF06}" dt="2023-10-10T08:34:39.632" v="11" actId="1076"/>
      <pc:docMkLst>
        <pc:docMk/>
      </pc:docMkLst>
      <pc:sldChg chg="addSp delSp modSp mod">
        <pc:chgData name="Grazina Mirinaviciute" userId="badb3164-3f3f-4e72-ad8c-955371e463db" providerId="ADAL" clId="{04534985-C155-40BB-AC3B-1929987CBF06}" dt="2023-10-10T08:34:39.632" v="11" actId="1076"/>
        <pc:sldMkLst>
          <pc:docMk/>
          <pc:sldMk cId="849810729" sldId="370"/>
        </pc:sldMkLst>
        <pc:spChg chg="mod">
          <ac:chgData name="Grazina Mirinaviciute" userId="badb3164-3f3f-4e72-ad8c-955371e463db" providerId="ADAL" clId="{04534985-C155-40BB-AC3B-1929987CBF06}" dt="2023-10-10T08:33:12.527" v="7" actId="20577"/>
          <ac:spMkLst>
            <pc:docMk/>
            <pc:sldMk cId="849810729" sldId="370"/>
            <ac:spMk id="2" creationId="{5615A3CC-7BA6-5D64-0E18-34162E262502}"/>
          </ac:spMkLst>
        </pc:spChg>
        <pc:spChg chg="mod">
          <ac:chgData name="Grazina Mirinaviciute" userId="badb3164-3f3f-4e72-ad8c-955371e463db" providerId="ADAL" clId="{04534985-C155-40BB-AC3B-1929987CBF06}" dt="2023-10-10T08:34:39.632" v="11" actId="1076"/>
          <ac:spMkLst>
            <pc:docMk/>
            <pc:sldMk cId="849810729" sldId="370"/>
            <ac:spMk id="6" creationId="{59B9A76C-C8C8-65C7-95DE-B5D059FC96B5}"/>
          </ac:spMkLst>
        </pc:spChg>
        <pc:spChg chg="add del mod">
          <ac:chgData name="Grazina Mirinaviciute" userId="badb3164-3f3f-4e72-ad8c-955371e463db" providerId="ADAL" clId="{04534985-C155-40BB-AC3B-1929987CBF06}" dt="2023-10-10T08:34:27.696" v="9"/>
          <ac:spMkLst>
            <pc:docMk/>
            <pc:sldMk cId="849810729" sldId="370"/>
            <ac:spMk id="7" creationId="{0675AFD5-4F4E-A173-A291-BE398FCD1933}"/>
          </ac:spMkLst>
        </pc:spChg>
        <pc:picChg chg="del">
          <ac:chgData name="Grazina Mirinaviciute" userId="badb3164-3f3f-4e72-ad8c-955371e463db" providerId="ADAL" clId="{04534985-C155-40BB-AC3B-1929987CBF06}" dt="2023-10-10T08:34:15.354" v="8" actId="478"/>
          <ac:picMkLst>
            <pc:docMk/>
            <pc:sldMk cId="849810729" sldId="370"/>
            <ac:picMk id="5" creationId="{9ECC277C-3F45-A686-1420-D20649CC8C27}"/>
          </ac:picMkLst>
        </pc:picChg>
        <pc:picChg chg="add mod">
          <ac:chgData name="Grazina Mirinaviciute" userId="badb3164-3f3f-4e72-ad8c-955371e463db" providerId="ADAL" clId="{04534985-C155-40BB-AC3B-1929987CBF06}" dt="2023-10-10T08:34:30.371" v="10" actId="14100"/>
          <ac:picMkLst>
            <pc:docMk/>
            <pc:sldMk cId="849810729" sldId="370"/>
            <ac:picMk id="8" creationId="{573E0F71-5A14-0D89-8529-E53CD5E9B1E4}"/>
          </ac:picMkLst>
        </pc:picChg>
      </pc:sld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Leonidas Alexakis" userId="a32db966-3f33-421c-83a4-a19b66bd2152" providerId="ADAL" clId="{96EB3DB5-48F8-4259-B7FA-775D3A157765}"/>
    <pc:docChg chg="modSld">
      <pc:chgData name="Leonidas Alexakis" userId="a32db966-3f33-421c-83a4-a19b66bd2152" providerId="ADAL" clId="{96EB3DB5-48F8-4259-B7FA-775D3A157765}" dt="2024-03-22T16:36:08.763" v="0" actId="6549"/>
      <pc:docMkLst>
        <pc:docMk/>
      </pc:docMkLst>
      <pc:sldChg chg="modSp mod">
        <pc:chgData name="Leonidas Alexakis" userId="a32db966-3f33-421c-83a4-a19b66bd2152" providerId="ADAL" clId="{96EB3DB5-48F8-4259-B7FA-775D3A157765}" dt="2024-03-22T16:36:08.763" v="0" actId="6549"/>
        <pc:sldMkLst>
          <pc:docMk/>
          <pc:sldMk cId="2457346198" sldId="282"/>
        </pc:sldMkLst>
        <pc:spChg chg="mod">
          <ac:chgData name="Leonidas Alexakis" userId="a32db966-3f33-421c-83a4-a19b66bd2152" providerId="ADAL" clId="{96EB3DB5-48F8-4259-B7FA-775D3A157765}" dt="2024-03-22T16:36:08.763" v="0" actId="6549"/>
          <ac:spMkLst>
            <pc:docMk/>
            <pc:sldMk cId="2457346198" sldId="282"/>
            <ac:spMk id="2" creationId="{E5CEACAA-0DE1-6B3E-AE11-622B261C6C31}"/>
          </ac:spMkLst>
        </pc:spChg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DD3B6B89-964D-E537-687A-5BB00A66624E}"/>
    <pc:docChg chg="modSld">
      <pc:chgData name="Katerina Crawford" userId="S::katerina.crawford@ecdc.europa.eu::80663c0f-fe5c-482e-a7e0-019a3b7b2e6d" providerId="AD" clId="Web-{DD3B6B89-964D-E537-687A-5BB00A66624E}" dt="2023-07-19T14:51:02.799" v="1" actId="20577"/>
      <pc:docMkLst>
        <pc:docMk/>
      </pc:docMkLst>
      <pc:sldChg chg="delSp modSp">
        <pc:chgData name="Katerina Crawford" userId="S::katerina.crawford@ecdc.europa.eu::80663c0f-fe5c-482e-a7e0-019a3b7b2e6d" providerId="AD" clId="Web-{DD3B6B89-964D-E537-687A-5BB00A66624E}" dt="2023-07-19T14:51:02.799" v="1" actId="20577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DD3B6B89-964D-E537-687A-5BB00A66624E}" dt="2023-07-19T14:51:02.799" v="1" actId="20577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S::katerina.crawford@ecdc.europa.eu::80663c0f-fe5c-482e-a7e0-019a3b7b2e6d" providerId="AD" clId="Web-{DD3B6B89-964D-E537-687A-5BB00A66624E}" dt="2023-07-19T14:51:00.159" v="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EE546501-A560-485A-B47C-D03B3D29C3E4}"/>
    <pc:docChg chg="undo redo custSel addSld modSld">
      <pc:chgData name="Jon Bilbatua" userId="799cd09a-c23e-42a4-a7ce-fb4603bc8cb0" providerId="ADAL" clId="{EE546501-A560-485A-B47C-D03B3D29C3E4}" dt="2023-10-06T11:47:37.100" v="43"/>
      <pc:docMkLst>
        <pc:docMk/>
      </pc:docMkLst>
      <pc:sldChg chg="addSp delSp modSp new mod">
        <pc:chgData name="Jon Bilbatua" userId="799cd09a-c23e-42a4-a7ce-fb4603bc8cb0" providerId="ADAL" clId="{EE546501-A560-485A-B47C-D03B3D29C3E4}" dt="2023-10-06T11:45:38.612" v="10" actId="27636"/>
        <pc:sldMkLst>
          <pc:docMk/>
          <pc:sldMk cId="2225477054" sldId="364"/>
        </pc:sldMkLst>
        <pc:spChg chg="mod">
          <ac:chgData name="Jon Bilbatua" userId="799cd09a-c23e-42a4-a7ce-fb4603bc8cb0" providerId="ADAL" clId="{EE546501-A560-485A-B47C-D03B3D29C3E4}" dt="2023-10-06T11:45:38.612" v="10" actId="27636"/>
          <ac:spMkLst>
            <pc:docMk/>
            <pc:sldMk cId="2225477054" sldId="364"/>
            <ac:spMk id="2" creationId="{3F7E024D-4B2D-7D87-5431-09ADC029911C}"/>
          </ac:spMkLst>
        </pc:spChg>
        <pc:spChg chg="del">
          <ac:chgData name="Jon Bilbatua" userId="799cd09a-c23e-42a4-a7ce-fb4603bc8cb0" providerId="ADAL" clId="{EE546501-A560-485A-B47C-D03B3D29C3E4}" dt="2023-10-06T11:45:11.501" v="6"/>
          <ac:spMkLst>
            <pc:docMk/>
            <pc:sldMk cId="2225477054" sldId="364"/>
            <ac:spMk id="3" creationId="{0D46A245-0B73-5770-4192-E7F04769CFF9}"/>
          </ac:spMkLst>
        </pc:spChg>
        <pc:picChg chg="add mod">
          <ac:chgData name="Jon Bilbatua" userId="799cd09a-c23e-42a4-a7ce-fb4603bc8cb0" providerId="ADAL" clId="{EE546501-A560-485A-B47C-D03B3D29C3E4}" dt="2023-10-06T11:45:11.501" v="6"/>
          <ac:picMkLst>
            <pc:docMk/>
            <pc:sldMk cId="2225477054" sldId="364"/>
            <ac:picMk id="6" creationId="{D743876F-7422-5C59-CC68-BEC04AF196F4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5:57.280" v="15" actId="27636"/>
        <pc:sldMkLst>
          <pc:docMk/>
          <pc:sldMk cId="1020699650" sldId="365"/>
        </pc:sldMkLst>
        <pc:spChg chg="mod">
          <ac:chgData name="Jon Bilbatua" userId="799cd09a-c23e-42a4-a7ce-fb4603bc8cb0" providerId="ADAL" clId="{EE546501-A560-485A-B47C-D03B3D29C3E4}" dt="2023-10-06T11:45:57.280" v="15" actId="27636"/>
          <ac:spMkLst>
            <pc:docMk/>
            <pc:sldMk cId="1020699650" sldId="365"/>
            <ac:spMk id="2" creationId="{5BBE62A7-DF21-8581-BC05-25562DE0BE5D}"/>
          </ac:spMkLst>
        </pc:spChg>
        <pc:spChg chg="del">
          <ac:chgData name="Jon Bilbatua" userId="799cd09a-c23e-42a4-a7ce-fb4603bc8cb0" providerId="ADAL" clId="{EE546501-A560-485A-B47C-D03B3D29C3E4}" dt="2023-10-06T11:45:44.385" v="11"/>
          <ac:spMkLst>
            <pc:docMk/>
            <pc:sldMk cId="1020699650" sldId="365"/>
            <ac:spMk id="3" creationId="{6BBA4A77-D809-9F90-4156-300624D55419}"/>
          </ac:spMkLst>
        </pc:spChg>
        <pc:picChg chg="add mod">
          <ac:chgData name="Jon Bilbatua" userId="799cd09a-c23e-42a4-a7ce-fb4603bc8cb0" providerId="ADAL" clId="{EE546501-A560-485A-B47C-D03B3D29C3E4}" dt="2023-10-06T11:45:44.385" v="11"/>
          <ac:picMkLst>
            <pc:docMk/>
            <pc:sldMk cId="1020699650" sldId="365"/>
            <ac:picMk id="6" creationId="{9FA5E34C-289D-90F8-CA98-54F4AD66AA1A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16.057" v="20" actId="20577"/>
        <pc:sldMkLst>
          <pc:docMk/>
          <pc:sldMk cId="3388451698" sldId="366"/>
        </pc:sldMkLst>
        <pc:spChg chg="mod">
          <ac:chgData name="Jon Bilbatua" userId="799cd09a-c23e-42a4-a7ce-fb4603bc8cb0" providerId="ADAL" clId="{EE546501-A560-485A-B47C-D03B3D29C3E4}" dt="2023-10-06T11:46:16.057" v="20" actId="20577"/>
          <ac:spMkLst>
            <pc:docMk/>
            <pc:sldMk cId="3388451698" sldId="366"/>
            <ac:spMk id="2" creationId="{D025DC8D-1A70-09B1-A3BC-B1C785BA267C}"/>
          </ac:spMkLst>
        </pc:spChg>
        <pc:spChg chg="del">
          <ac:chgData name="Jon Bilbatua" userId="799cd09a-c23e-42a4-a7ce-fb4603bc8cb0" providerId="ADAL" clId="{EE546501-A560-485A-B47C-D03B3D29C3E4}" dt="2023-10-06T11:46:04.452" v="16"/>
          <ac:spMkLst>
            <pc:docMk/>
            <pc:sldMk cId="3388451698" sldId="366"/>
            <ac:spMk id="3" creationId="{360F5AB7-7944-3505-2024-0B3A6841C364}"/>
          </ac:spMkLst>
        </pc:spChg>
        <pc:picChg chg="add mod">
          <ac:chgData name="Jon Bilbatua" userId="799cd09a-c23e-42a4-a7ce-fb4603bc8cb0" providerId="ADAL" clId="{EE546501-A560-485A-B47C-D03B3D29C3E4}" dt="2023-10-06T11:46:04.452" v="16"/>
          <ac:picMkLst>
            <pc:docMk/>
            <pc:sldMk cId="3388451698" sldId="366"/>
            <ac:picMk id="6" creationId="{25AE17CE-7908-C02D-3570-4ECBC609A605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43.966" v="24"/>
        <pc:sldMkLst>
          <pc:docMk/>
          <pc:sldMk cId="2884787484" sldId="367"/>
        </pc:sldMkLst>
        <pc:spChg chg="mod">
          <ac:chgData name="Jon Bilbatua" userId="799cd09a-c23e-42a4-a7ce-fb4603bc8cb0" providerId="ADAL" clId="{EE546501-A560-485A-B47C-D03B3D29C3E4}" dt="2023-10-06T11:46:43.966" v="24"/>
          <ac:spMkLst>
            <pc:docMk/>
            <pc:sldMk cId="2884787484" sldId="367"/>
            <ac:spMk id="2" creationId="{4DF5F2E8-FD2B-6FF3-3140-3B7395EE2F33}"/>
          </ac:spMkLst>
        </pc:spChg>
        <pc:spChg chg="del">
          <ac:chgData name="Jon Bilbatua" userId="799cd09a-c23e-42a4-a7ce-fb4603bc8cb0" providerId="ADAL" clId="{EE546501-A560-485A-B47C-D03B3D29C3E4}" dt="2023-10-06T11:46:34.342" v="21"/>
          <ac:spMkLst>
            <pc:docMk/>
            <pc:sldMk cId="2884787484" sldId="367"/>
            <ac:spMk id="3" creationId="{8937382E-5BA6-F829-3446-F4E153C9CD83}"/>
          </ac:spMkLst>
        </pc:spChg>
        <pc:picChg chg="add mod">
          <ac:chgData name="Jon Bilbatua" userId="799cd09a-c23e-42a4-a7ce-fb4603bc8cb0" providerId="ADAL" clId="{EE546501-A560-485A-B47C-D03B3D29C3E4}" dt="2023-10-06T11:46:34.342" v="21"/>
          <ac:picMkLst>
            <pc:docMk/>
            <pc:sldMk cId="2884787484" sldId="367"/>
            <ac:picMk id="6" creationId="{1D32A3FA-6F60-910E-BE9B-9D4348A4186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17.919" v="38"/>
        <pc:sldMkLst>
          <pc:docMk/>
          <pc:sldMk cId="2227449557" sldId="368"/>
        </pc:sldMkLst>
        <pc:spChg chg="mod">
          <ac:chgData name="Jon Bilbatua" userId="799cd09a-c23e-42a4-a7ce-fb4603bc8cb0" providerId="ADAL" clId="{EE546501-A560-485A-B47C-D03B3D29C3E4}" dt="2023-10-06T11:47:09.738" v="37" actId="5793"/>
          <ac:spMkLst>
            <pc:docMk/>
            <pc:sldMk cId="2227449557" sldId="368"/>
            <ac:spMk id="2" creationId="{1F442B2E-BC76-5ABC-5EE7-BC30146781D0}"/>
          </ac:spMkLst>
        </pc:spChg>
        <pc:spChg chg="add del">
          <ac:chgData name="Jon Bilbatua" userId="799cd09a-c23e-42a4-a7ce-fb4603bc8cb0" providerId="ADAL" clId="{EE546501-A560-485A-B47C-D03B3D29C3E4}" dt="2023-10-06T11:47:17.919" v="38"/>
          <ac:spMkLst>
            <pc:docMk/>
            <pc:sldMk cId="2227449557" sldId="368"/>
            <ac:spMk id="3" creationId="{B44B2DF4-8CBB-35FE-40C5-2A18A7CE6681}"/>
          </ac:spMkLst>
        </pc:spChg>
        <pc:graphicFrameChg chg="add del mod">
          <ac:chgData name="Jon Bilbatua" userId="799cd09a-c23e-42a4-a7ce-fb4603bc8cb0" providerId="ADAL" clId="{EE546501-A560-485A-B47C-D03B3D29C3E4}" dt="2023-10-06T11:46:55.304" v="26"/>
          <ac:graphicFrameMkLst>
            <pc:docMk/>
            <pc:sldMk cId="2227449557" sldId="368"/>
            <ac:graphicFrameMk id="5" creationId="{3EFC3BFB-3F07-2DB1-147F-E171D3BC11D9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6:58.207" v="28"/>
          <ac:graphicFrameMkLst>
            <pc:docMk/>
            <pc:sldMk cId="2227449557" sldId="368"/>
            <ac:graphicFrameMk id="6" creationId="{7DE36DC2-559D-38A3-0175-9A8D1874EDB0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7:01.119" v="30"/>
          <ac:graphicFrameMkLst>
            <pc:docMk/>
            <pc:sldMk cId="2227449557" sldId="368"/>
            <ac:graphicFrameMk id="7" creationId="{26A74DE0-70D3-520A-A99E-094C11A5D7F3}"/>
          </ac:graphicFrameMkLst>
        </pc:graphicFrameChg>
        <pc:picChg chg="add mod">
          <ac:chgData name="Jon Bilbatua" userId="799cd09a-c23e-42a4-a7ce-fb4603bc8cb0" providerId="ADAL" clId="{EE546501-A560-485A-B47C-D03B3D29C3E4}" dt="2023-10-06T11:47:17.919" v="38"/>
          <ac:picMkLst>
            <pc:docMk/>
            <pc:sldMk cId="2227449557" sldId="368"/>
            <ac:picMk id="9" creationId="{C07809D5-3016-786B-2592-8D4E22EE1A2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37.100" v="43"/>
        <pc:sldMkLst>
          <pc:docMk/>
          <pc:sldMk cId="4037771388" sldId="369"/>
        </pc:sldMkLst>
        <pc:spChg chg="mod">
          <ac:chgData name="Jon Bilbatua" userId="799cd09a-c23e-42a4-a7ce-fb4603bc8cb0" providerId="ADAL" clId="{EE546501-A560-485A-B47C-D03B3D29C3E4}" dt="2023-10-06T11:47:29.501" v="42" actId="20577"/>
          <ac:spMkLst>
            <pc:docMk/>
            <pc:sldMk cId="4037771388" sldId="369"/>
            <ac:spMk id="2" creationId="{E07F45E0-1D6B-984A-CC30-3C98040CCBA5}"/>
          </ac:spMkLst>
        </pc:spChg>
        <pc:spChg chg="del">
          <ac:chgData name="Jon Bilbatua" userId="799cd09a-c23e-42a4-a7ce-fb4603bc8cb0" providerId="ADAL" clId="{EE546501-A560-485A-B47C-D03B3D29C3E4}" dt="2023-10-06T11:47:37.100" v="43"/>
          <ac:spMkLst>
            <pc:docMk/>
            <pc:sldMk cId="4037771388" sldId="369"/>
            <ac:spMk id="3" creationId="{7187415D-8A28-3C5C-87E1-E07BA6F40A71}"/>
          </ac:spMkLst>
        </pc:spChg>
        <pc:picChg chg="add mod">
          <ac:chgData name="Jon Bilbatua" userId="799cd09a-c23e-42a4-a7ce-fb4603bc8cb0" providerId="ADAL" clId="{EE546501-A560-485A-B47C-D03B3D29C3E4}" dt="2023-10-06T11:47:37.100" v="43"/>
          <ac:picMkLst>
            <pc:docMk/>
            <pc:sldMk cId="4037771388" sldId="369"/>
            <ac:picMk id="6" creationId="{463C2CA0-5D74-DAB1-2A03-DD596A761163}"/>
          </ac:picMkLst>
        </pc:picChg>
      </pc:sldChg>
    </pc:docChg>
  </pc:docChgLst>
  <pc:docChgLst>
    <pc:chgData name="Laura Espinosa" userId="aa594515-41af-4434-a66c-8acf261628e2" providerId="ADAL" clId="{A1B00E34-B331-4B3B-9D7A-7054E6A62BE5}"/>
    <pc:docChg chg="custSel addSld modSld">
      <pc:chgData name="Laura Espinosa" userId="aa594515-41af-4434-a66c-8acf261628e2" providerId="ADAL" clId="{A1B00E34-B331-4B3B-9D7A-7054E6A62BE5}" dt="2023-11-06T12:22:23.222" v="54" actId="20577"/>
      <pc:docMkLst>
        <pc:docMk/>
      </pc:docMkLst>
      <pc:sldChg chg="modSp mod">
        <pc:chgData name="Laura Espinosa" userId="aa594515-41af-4434-a66c-8acf261628e2" providerId="ADAL" clId="{A1B00E34-B331-4B3B-9D7A-7054E6A62BE5}" dt="2023-11-06T12:22:23.222" v="54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1B00E34-B331-4B3B-9D7A-7054E6A62BE5}" dt="2023-11-06T12:22:23.222" v="5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Laura Espinosa" userId="aa594515-41af-4434-a66c-8acf261628e2" providerId="ADAL" clId="{A1B00E34-B331-4B3B-9D7A-7054E6A62BE5}" dt="2023-11-06T12:20:35.527" v="39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A1B00E34-B331-4B3B-9D7A-7054E6A62BE5}" dt="2023-11-06T12:19:57.556" v="35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A1B00E34-B331-4B3B-9D7A-7054E6A62BE5}" dt="2023-11-06T12:20:00.119" v="37" actId="478"/>
          <ac:picMkLst>
            <pc:docMk/>
            <pc:sldMk cId="1612431609" sldId="276"/>
            <ac:picMk id="5" creationId="{9B49468F-C997-6107-0AF4-1013BFA6924F}"/>
          </ac:picMkLst>
        </pc:picChg>
        <pc:picChg chg="add mod">
          <ac:chgData name="Laura Espinosa" userId="aa594515-41af-4434-a66c-8acf261628e2" providerId="ADAL" clId="{A1B00E34-B331-4B3B-9D7A-7054E6A62BE5}" dt="2023-11-06T12:20:35.527" v="39" actId="14100"/>
          <ac:picMkLst>
            <pc:docMk/>
            <pc:sldMk cId="1612431609" sldId="276"/>
            <ac:picMk id="6" creationId="{AFCC03EB-E2D5-00D2-590C-D54D7245330F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23.814" v="47" actId="1076"/>
        <pc:sldMkLst>
          <pc:docMk/>
          <pc:sldMk cId="2088631920" sldId="279"/>
        </pc:sldMkLst>
        <pc:spChg chg="mod">
          <ac:chgData name="Laura Espinosa" userId="aa594515-41af-4434-a66c-8acf261628e2" providerId="ADAL" clId="{A1B00E34-B331-4B3B-9D7A-7054E6A62BE5}" dt="2023-11-06T12:19:25.243" v="14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A1B00E34-B331-4B3B-9D7A-7054E6A62BE5}" dt="2023-11-06T12:21:06.338" v="44" actId="478"/>
          <ac:picMkLst>
            <pc:docMk/>
            <pc:sldMk cId="2088631920" sldId="279"/>
            <ac:picMk id="5" creationId="{90F85510-B2EA-EC9C-8F02-5E6892843507}"/>
          </ac:picMkLst>
        </pc:picChg>
        <pc:picChg chg="add mod">
          <ac:chgData name="Laura Espinosa" userId="aa594515-41af-4434-a66c-8acf261628e2" providerId="ADAL" clId="{A1B00E34-B331-4B3B-9D7A-7054E6A62BE5}" dt="2023-11-06T12:21:23.814" v="47" actId="1076"/>
          <ac:picMkLst>
            <pc:docMk/>
            <pc:sldMk cId="2088631920" sldId="279"/>
            <ac:picMk id="6" creationId="{11DA89A9-4619-2280-BA98-C7E64EA371D1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54.767" v="52" actId="14100"/>
        <pc:sldMkLst>
          <pc:docMk/>
          <pc:sldMk cId="1327062939" sldId="280"/>
        </pc:sldMkLst>
        <pc:spChg chg="mod">
          <ac:chgData name="Laura Espinosa" userId="aa594515-41af-4434-a66c-8acf261628e2" providerId="ADAL" clId="{A1B00E34-B331-4B3B-9D7A-7054E6A62BE5}" dt="2023-11-06T12:19:17.688" v="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A1B00E34-B331-4B3B-9D7A-7054E6A62BE5}" dt="2023-11-06T12:21:26.660" v="48" actId="478"/>
          <ac:picMkLst>
            <pc:docMk/>
            <pc:sldMk cId="1327062939" sldId="280"/>
            <ac:picMk id="5" creationId="{6C806189-97E0-8992-09EC-5A868C62B908}"/>
          </ac:picMkLst>
        </pc:picChg>
        <pc:picChg chg="add mod">
          <ac:chgData name="Laura Espinosa" userId="aa594515-41af-4434-a66c-8acf261628e2" providerId="ADAL" clId="{A1B00E34-B331-4B3B-9D7A-7054E6A62BE5}" dt="2023-11-06T12:21:54.767" v="52" actId="14100"/>
          <ac:picMkLst>
            <pc:docMk/>
            <pc:sldMk cId="1327062939" sldId="280"/>
            <ac:picMk id="6" creationId="{38E5EF99-2FA7-14B9-AD3B-B809EAA7B1F2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00.842" v="43" actId="1076"/>
        <pc:sldMkLst>
          <pc:docMk/>
          <pc:sldMk cId="3615542793" sldId="363"/>
        </pc:sldMkLst>
        <pc:spChg chg="mod">
          <ac:chgData name="Laura Espinosa" userId="aa594515-41af-4434-a66c-8acf261628e2" providerId="ADAL" clId="{A1B00E34-B331-4B3B-9D7A-7054E6A62BE5}" dt="2023-11-06T12:19:43.510" v="26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A1B00E34-B331-4B3B-9D7A-7054E6A62BE5}" dt="2023-11-06T12:21:00.842" v="43" actId="1076"/>
          <ac:picMkLst>
            <pc:docMk/>
            <pc:sldMk cId="3615542793" sldId="363"/>
            <ac:picMk id="3" creationId="{B04E66FD-46CE-9934-0B1D-2AF915156FFF}"/>
          </ac:picMkLst>
        </pc:picChg>
        <pc:picChg chg="del">
          <ac:chgData name="Laura Espinosa" userId="aa594515-41af-4434-a66c-8acf261628e2" providerId="ADAL" clId="{A1B00E34-B331-4B3B-9D7A-7054E6A62BE5}" dt="2023-11-06T12:20:40.191" v="40" actId="478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Grazina Mirinaviciute" userId="badb3164-3f3f-4e72-ad8c-955371e463db" providerId="ADAL" clId="{737622F6-4AC3-4E9A-8B67-FC30B0379354}"/>
    <pc:docChg chg="custSel delSld modSld">
      <pc:chgData name="Grazina Mirinaviciute" userId="badb3164-3f3f-4e72-ad8c-955371e463db" providerId="ADAL" clId="{737622F6-4AC3-4E9A-8B67-FC30B0379354}" dt="2024-01-08T12:47:43.293" v="142" actId="1076"/>
      <pc:docMkLst>
        <pc:docMk/>
      </pc:docMkLst>
      <pc:sldChg chg="modSp mod">
        <pc:chgData name="Grazina Mirinaviciute" userId="badb3164-3f3f-4e72-ad8c-955371e463db" providerId="ADAL" clId="{737622F6-4AC3-4E9A-8B67-FC30B0379354}" dt="2024-01-08T12:44:02.199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37622F6-4AC3-4E9A-8B67-FC30B0379354}" dt="2024-01-08T12:44:02.19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737622F6-4AC3-4E9A-8B67-FC30B0379354}" dt="2024-01-08T12:44:06.715" v="2" actId="47"/>
        <pc:sldMkLst>
          <pc:docMk/>
          <pc:sldMk cId="2361093885" sldId="274"/>
        </pc:sldMkLst>
      </pc:sldChg>
      <pc:sldChg chg="del">
        <pc:chgData name="Grazina Mirinaviciute" userId="badb3164-3f3f-4e72-ad8c-955371e463db" providerId="ADAL" clId="{737622F6-4AC3-4E9A-8B67-FC30B0379354}" dt="2024-01-08T12:44:07.881" v="3" actId="47"/>
        <pc:sldMkLst>
          <pc:docMk/>
          <pc:sldMk cId="121138089" sldId="275"/>
        </pc:sldMkLst>
      </pc:sldChg>
      <pc:sldChg chg="del">
        <pc:chgData name="Grazina Mirinaviciute" userId="badb3164-3f3f-4e72-ad8c-955371e463db" providerId="ADAL" clId="{737622F6-4AC3-4E9A-8B67-FC30B0379354}" dt="2024-01-08T12:44:09.900" v="4" actId="47"/>
        <pc:sldMkLst>
          <pc:docMk/>
          <pc:sldMk cId="1954864086" sldId="276"/>
        </pc:sldMkLst>
      </pc:sldChg>
      <pc:sldChg chg="addSp delSp modSp mod">
        <pc:chgData name="Grazina Mirinaviciute" userId="badb3164-3f3f-4e72-ad8c-955371e463db" providerId="ADAL" clId="{737622F6-4AC3-4E9A-8B67-FC30B0379354}" dt="2024-01-08T12:47:43.293" v="142" actId="1076"/>
        <pc:sldMkLst>
          <pc:docMk/>
          <pc:sldMk cId="81042089" sldId="277"/>
        </pc:sldMkLst>
        <pc:spChg chg="mod">
          <ac:chgData name="Grazina Mirinaviciute" userId="badb3164-3f3f-4e72-ad8c-955371e463db" providerId="ADAL" clId="{737622F6-4AC3-4E9A-8B67-FC30B0379354}" dt="2024-01-08T12:46:56.128" v="138" actId="20577"/>
          <ac:spMkLst>
            <pc:docMk/>
            <pc:sldMk cId="81042089" sldId="277"/>
            <ac:spMk id="2" creationId="{FCD9D005-1595-6BEA-6409-CE098C90BF5D}"/>
          </ac:spMkLst>
        </pc:spChg>
        <pc:spChg chg="add del mod">
          <ac:chgData name="Grazina Mirinaviciute" userId="badb3164-3f3f-4e72-ad8c-955371e463db" providerId="ADAL" clId="{737622F6-4AC3-4E9A-8B67-FC30B0379354}" dt="2024-01-08T12:44:14.042" v="6"/>
          <ac:spMkLst>
            <pc:docMk/>
            <pc:sldMk cId="81042089" sldId="277"/>
            <ac:spMk id="6" creationId="{256D1214-9D9D-23AE-8019-3BB54526FFAB}"/>
          </ac:spMkLst>
        </pc:spChg>
        <pc:picChg chg="del">
          <ac:chgData name="Grazina Mirinaviciute" userId="badb3164-3f3f-4e72-ad8c-955371e463db" providerId="ADAL" clId="{737622F6-4AC3-4E9A-8B67-FC30B0379354}" dt="2024-01-08T12:44:11.637" v="5" actId="478"/>
          <ac:picMkLst>
            <pc:docMk/>
            <pc:sldMk cId="81042089" sldId="277"/>
            <ac:picMk id="5" creationId="{2FDF83F3-1038-1060-D40A-74B2D32B77E6}"/>
          </ac:picMkLst>
        </pc:picChg>
        <pc:picChg chg="add mod modCrop">
          <ac:chgData name="Grazina Mirinaviciute" userId="badb3164-3f3f-4e72-ad8c-955371e463db" providerId="ADAL" clId="{737622F6-4AC3-4E9A-8B67-FC30B0379354}" dt="2024-01-08T12:47:43.293" v="142" actId="1076"/>
          <ac:picMkLst>
            <pc:docMk/>
            <pc:sldMk cId="81042089" sldId="277"/>
            <ac:picMk id="7" creationId="{CC850869-AA67-A4D7-9346-676622AE64FF}"/>
          </ac:picMkLst>
        </pc:picChg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name="Grazina Mirinaviciute" userId="badb3164-3f3f-4e72-ad8c-955371e463db" providerId="ADAL" clId="{1EF341CE-74F8-40A6-800C-D718DD7A8659}"/>
    <pc:docChg chg="custSel modSld">
      <pc:chgData name="Grazina Mirinaviciute" userId="badb3164-3f3f-4e72-ad8c-955371e463db" providerId="ADAL" clId="{1EF341CE-74F8-40A6-800C-D718DD7A8659}" dt="2023-12-15T14:32:08.499" v="8" actId="20577"/>
      <pc:docMkLst>
        <pc:docMk/>
      </pc:docMkLst>
      <pc:sldChg chg="modSp mod">
        <pc:chgData name="Grazina Mirinaviciute" userId="badb3164-3f3f-4e72-ad8c-955371e463db" providerId="ADAL" clId="{1EF341CE-74F8-40A6-800C-D718DD7A8659}" dt="2023-12-15T14:32:08.499" v="8" actId="20577"/>
        <pc:sldMkLst>
          <pc:docMk/>
          <pc:sldMk cId="2127830234" sldId="264"/>
        </pc:sldMkLst>
        <pc:spChg chg="mod">
          <ac:chgData name="Grazina Mirinaviciute" userId="badb3164-3f3f-4e72-ad8c-955371e463db" providerId="ADAL" clId="{1EF341CE-74F8-40A6-800C-D718DD7A8659}" dt="2023-12-15T14:32:08.499" v="8" actId="20577"/>
          <ac:spMkLst>
            <pc:docMk/>
            <pc:sldMk cId="2127830234" sldId="264"/>
            <ac:spMk id="2" creationId="{4EFEFF0C-F6F8-7091-C75F-1E340BC1D2FF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08.488" v="0" actId="478"/>
        <pc:sldMkLst>
          <pc:docMk/>
          <pc:sldMk cId="104149071" sldId="265"/>
        </pc:sldMkLst>
        <pc:spChg chg="del">
          <ac:chgData name="Grazina Mirinaviciute" userId="badb3164-3f3f-4e72-ad8c-955371e463db" providerId="ADAL" clId="{1EF341CE-74F8-40A6-800C-D718DD7A8659}" dt="2023-12-15T14:18:08.488" v="0" actId="478"/>
          <ac:spMkLst>
            <pc:docMk/>
            <pc:sldMk cId="104149071" sldId="265"/>
            <ac:spMk id="3" creationId="{E7B9F7CF-7D89-5107-576C-689CFAB2FAB7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4.985" v="3" actId="478"/>
        <pc:sldMkLst>
          <pc:docMk/>
          <pc:sldMk cId="3791301215" sldId="266"/>
        </pc:sldMkLst>
        <pc:spChg chg="del">
          <ac:chgData name="Grazina Mirinaviciute" userId="badb3164-3f3f-4e72-ad8c-955371e463db" providerId="ADAL" clId="{1EF341CE-74F8-40A6-800C-D718DD7A8659}" dt="2023-12-15T14:18:24.985" v="3" actId="478"/>
          <ac:spMkLst>
            <pc:docMk/>
            <pc:sldMk cId="3791301215" sldId="266"/>
            <ac:spMk id="3" creationId="{A560B28C-6B37-416F-7871-DCFA662431BD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8.617" v="4" actId="478"/>
        <pc:sldMkLst>
          <pc:docMk/>
          <pc:sldMk cId="1319961726" sldId="267"/>
        </pc:sldMkLst>
        <pc:spChg chg="del">
          <ac:chgData name="Grazina Mirinaviciute" userId="badb3164-3f3f-4e72-ad8c-955371e463db" providerId="ADAL" clId="{1EF341CE-74F8-40A6-800C-D718DD7A8659}" dt="2023-12-15T14:18:28.617" v="4" actId="478"/>
          <ac:spMkLst>
            <pc:docMk/>
            <pc:sldMk cId="1319961726" sldId="267"/>
            <ac:spMk id="9" creationId="{716CA018-6FE5-582E-76DB-9A622766FFB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32.518" v="5" actId="478"/>
        <pc:sldMkLst>
          <pc:docMk/>
          <pc:sldMk cId="3215778173" sldId="268"/>
        </pc:sldMkLst>
        <pc:spChg chg="del">
          <ac:chgData name="Grazina Mirinaviciute" userId="badb3164-3f3f-4e72-ad8c-955371e463db" providerId="ADAL" clId="{1EF341CE-74F8-40A6-800C-D718DD7A8659}" dt="2023-12-15T14:18:32.518" v="5" actId="478"/>
          <ac:spMkLst>
            <pc:docMk/>
            <pc:sldMk cId="3215778173" sldId="268"/>
            <ac:spMk id="3" creationId="{126C40B7-3673-7FB3-4529-2FCE87716BD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2.938" v="1" actId="478"/>
        <pc:sldMkLst>
          <pc:docMk/>
          <pc:sldMk cId="1491918095" sldId="269"/>
        </pc:sldMkLst>
        <pc:spChg chg="del">
          <ac:chgData name="Grazina Mirinaviciute" userId="badb3164-3f3f-4e72-ad8c-955371e463db" providerId="ADAL" clId="{1EF341CE-74F8-40A6-800C-D718DD7A8659}" dt="2023-12-15T14:18:12.938" v="1" actId="478"/>
          <ac:spMkLst>
            <pc:docMk/>
            <pc:sldMk cId="1491918095" sldId="269"/>
            <ac:spMk id="3" creationId="{274890BC-1E5E-6DA9-297A-8D8EC20D3D35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6.576" v="2" actId="478"/>
        <pc:sldMkLst>
          <pc:docMk/>
          <pc:sldMk cId="3146462889" sldId="270"/>
        </pc:sldMkLst>
        <pc:spChg chg="del">
          <ac:chgData name="Grazina Mirinaviciute" userId="badb3164-3f3f-4e72-ad8c-955371e463db" providerId="ADAL" clId="{1EF341CE-74F8-40A6-800C-D718DD7A8659}" dt="2023-12-15T14:18:16.576" v="2" actId="478"/>
          <ac:spMkLst>
            <pc:docMk/>
            <pc:sldMk cId="3146462889" sldId="270"/>
            <ac:spMk id="3" creationId="{E41A478B-6126-98CA-0FD7-8618C2CF26C7}"/>
          </ac:spMkLst>
        </pc:spChg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Jon Bilbatua" userId="S::jon.bilbatua@ecdc.europa.eu::799cd09a-c23e-42a4-a7ce-fb4603bc8cb0" providerId="AD" clId="Web-{CE19C4E5-B6CC-43E1-9605-C6D187830148}"/>
    <pc:docChg chg="addSld delSld">
      <pc:chgData name="Jon Bilbatua" userId="S::jon.bilbatua@ecdc.europa.eu::799cd09a-c23e-42a4-a7ce-fb4603bc8cb0" providerId="AD" clId="Web-{CE19C4E5-B6CC-43E1-9605-C6D187830148}" dt="2023-08-02T15:07:59.469" v="10"/>
      <pc:docMkLst>
        <pc:docMk/>
      </pc:docMkLst>
      <pc:sldChg chg="new">
        <pc:chgData name="Jon Bilbatua" userId="S::jon.bilbatua@ecdc.europa.eu::799cd09a-c23e-42a4-a7ce-fb4603bc8cb0" providerId="AD" clId="Web-{CE19C4E5-B6CC-43E1-9605-C6D187830148}" dt="2023-08-02T15:07:59.469" v="10"/>
        <pc:sldMkLst>
          <pc:docMk/>
          <pc:sldMk cId="359704292" sldId="257"/>
        </pc:sldMkLst>
      </pc:sldChg>
      <pc:sldChg chg="del">
        <pc:chgData name="Jon Bilbatua" userId="S::jon.bilbatua@ecdc.europa.eu::799cd09a-c23e-42a4-a7ce-fb4603bc8cb0" providerId="AD" clId="Web-{CE19C4E5-B6CC-43E1-9605-C6D187830148}" dt="2023-08-02T15:07:49.031" v="0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0.797" v="1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2.187" v="2"/>
        <pc:sldMkLst>
          <pc:docMk/>
          <pc:sldMk cId="1327062939" sldId="280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328" v="3"/>
        <pc:sldMkLst>
          <pc:docMk/>
          <pc:sldMk cId="4190203356" sldId="281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703" v="4"/>
        <pc:sldMkLst>
          <pc:docMk/>
          <pc:sldMk cId="1767870268" sldId="282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5.125" v="5"/>
        <pc:sldMkLst>
          <pc:docMk/>
          <pc:sldMk cId="1526511675" sldId="283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359" v="6"/>
        <pc:sldMkLst>
          <pc:docMk/>
          <pc:sldMk cId="3803953324" sldId="284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750" v="7"/>
        <pc:sldMkLst>
          <pc:docMk/>
          <pc:sldMk cId="996379772" sldId="285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094" v="8"/>
        <pc:sldMkLst>
          <pc:docMk/>
          <pc:sldMk cId="210156343" sldId="28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891" v="9"/>
        <pc:sldMkLst>
          <pc:docMk/>
          <pc:sldMk cId="324891046" sldId="287"/>
        </pc:sldMkLst>
      </pc:sldChg>
    </pc:docChg>
  </pc:docChgLst>
  <pc:docChgLst>
    <pc:chgData name="Laura Espinosa" userId="aa594515-41af-4434-a66c-8acf261628e2" providerId="ADAL" clId="{4FA50428-77DF-4828-A2A8-5C4B6102AEE8}"/>
    <pc:docChg chg="custSel addSld modSld">
      <pc:chgData name="Laura Espinosa" userId="aa594515-41af-4434-a66c-8acf261628e2" providerId="ADAL" clId="{4FA50428-77DF-4828-A2A8-5C4B6102AEE8}" dt="2023-07-24T15:48:48.124" v="33" actId="1076"/>
      <pc:docMkLst>
        <pc:docMk/>
      </pc:docMkLst>
      <pc:sldChg chg="addSp delSp modSp add mod">
        <pc:chgData name="Laura Espinosa" userId="aa594515-41af-4434-a66c-8acf261628e2" providerId="ADAL" clId="{4FA50428-77DF-4828-A2A8-5C4B6102AEE8}" dt="2023-07-24T15:39:46.959" v="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4FA50428-77DF-4828-A2A8-5C4B6102AEE8}" dt="2023-07-24T15:39:06.289" v="4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4FA50428-77DF-4828-A2A8-5C4B6102AEE8}" dt="2023-07-24T15:39:46.959" v="18" actId="14100"/>
          <ac:picMkLst>
            <pc:docMk/>
            <pc:sldMk cId="1612431609" sldId="276"/>
            <ac:picMk id="5" creationId="{80C8F25B-572D-13F2-5447-2F4AED7B3677}"/>
          </ac:picMkLst>
        </pc:picChg>
        <pc:picChg chg="del">
          <ac:chgData name="Laura Espinosa" userId="aa594515-41af-4434-a66c-8acf261628e2" providerId="ADAL" clId="{4FA50428-77DF-4828-A2A8-5C4B6102AEE8}" dt="2023-07-24T15:39:22.749" v="13" actId="478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0:08.904" v="25" actId="14100"/>
        <pc:sldMkLst>
          <pc:docMk/>
          <pc:sldMk cId="2088631920" sldId="279"/>
        </pc:sldMkLst>
        <pc:spChg chg="mod">
          <ac:chgData name="Laura Espinosa" userId="aa594515-41af-4434-a66c-8acf261628e2" providerId="ADAL" clId="{4FA50428-77DF-4828-A2A8-5C4B6102AEE8}" dt="2023-07-24T15:39:13.778" v="8" actId="20577"/>
          <ac:spMkLst>
            <pc:docMk/>
            <pc:sldMk cId="2088631920" sldId="279"/>
            <ac:spMk id="2" creationId="{AACADFB6-9E3B-4E54-A8AE-046A2C3193C6}"/>
          </ac:spMkLst>
        </pc:spChg>
        <pc:picChg chg="add mod">
          <ac:chgData name="Laura Espinosa" userId="aa594515-41af-4434-a66c-8acf261628e2" providerId="ADAL" clId="{4FA50428-77DF-4828-A2A8-5C4B6102AEE8}" dt="2023-07-24T15:40:08.904" v="25" actId="14100"/>
          <ac:picMkLst>
            <pc:docMk/>
            <pc:sldMk cId="2088631920" sldId="279"/>
            <ac:picMk id="5" creationId="{498433D9-B592-B424-3644-1484AB846A7A}"/>
          </ac:picMkLst>
        </pc:picChg>
        <pc:picChg chg="del">
          <ac:chgData name="Laura Espinosa" userId="aa594515-41af-4434-a66c-8acf261628e2" providerId="ADAL" clId="{4FA50428-77DF-4828-A2A8-5C4B6102AEE8}" dt="2023-07-24T15:39:50.449" v="19" actId="478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8:48.124" v="33" actId="1076"/>
        <pc:sldMkLst>
          <pc:docMk/>
          <pc:sldMk cId="1327062939" sldId="280"/>
        </pc:sldMkLst>
        <pc:spChg chg="mod">
          <ac:chgData name="Laura Espinosa" userId="aa594515-41af-4434-a66c-8acf261628e2" providerId="ADAL" clId="{4FA50428-77DF-4828-A2A8-5C4B6102AEE8}" dt="2023-07-24T15:39:18.240" v="12" actId="20577"/>
          <ac:spMkLst>
            <pc:docMk/>
            <pc:sldMk cId="1327062939" sldId="280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4FA50428-77DF-4828-A2A8-5C4B6102AEE8}" dt="2023-07-24T15:48:48.124" v="33" actId="1076"/>
          <ac:picMkLst>
            <pc:docMk/>
            <pc:sldMk cId="1327062939" sldId="280"/>
            <ac:picMk id="5" creationId="{ED94CF0C-5BF3-59AF-52F1-24EA628D5B52}"/>
          </ac:picMkLst>
        </pc:picChg>
        <pc:picChg chg="del">
          <ac:chgData name="Laura Espinosa" userId="aa594515-41af-4434-a66c-8acf261628e2" providerId="ADAL" clId="{4FA50428-77DF-4828-A2A8-5C4B6102AEE8}" dt="2023-07-24T15:40:14.178" v="26" actId="478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Grazina Mirinaviciute" userId="badb3164-3f3f-4e72-ad8c-955371e463db" providerId="ADAL" clId="{57CE68EE-1F9C-4B06-A349-76B9E4EA17D9}"/>
    <pc:docChg chg="delSld">
      <pc:chgData name="Grazina Mirinaviciute" userId="badb3164-3f3f-4e72-ad8c-955371e463db" providerId="ADAL" clId="{57CE68EE-1F9C-4B06-A349-76B9E4EA17D9}" dt="2023-11-16T14:26:10.985" v="1" actId="47"/>
      <pc:docMkLst>
        <pc:docMk/>
      </pc:docMkLst>
      <pc:sldChg chg="del">
        <pc:chgData name="Grazina Mirinaviciute" userId="badb3164-3f3f-4e72-ad8c-955371e463db" providerId="ADAL" clId="{57CE68EE-1F9C-4B06-A349-76B9E4EA17D9}" dt="2023-11-16T14:26:10.985" v="1" actId="47"/>
        <pc:sldMkLst>
          <pc:docMk/>
          <pc:sldMk cId="609765306" sldId="379"/>
        </pc:sldMkLst>
      </pc:sldChg>
      <pc:sldChg chg="del">
        <pc:chgData name="Grazina Mirinaviciute" userId="badb3164-3f3f-4e72-ad8c-955371e463db" providerId="ADAL" clId="{57CE68EE-1F9C-4B06-A349-76B9E4EA17D9}" dt="2023-11-16T14:26:09.303" v="0" actId="47"/>
        <pc:sldMkLst>
          <pc:docMk/>
          <pc:sldMk cId="2453075760" sldId="380"/>
        </pc:sldMkLst>
      </pc:sldChg>
    </pc:docChg>
  </pc:docChgLst>
  <pc:docChgLst>
    <pc:chgData name="Grazina Mirinaviciute" userId="badb3164-3f3f-4e72-ad8c-955371e463db" providerId="ADAL" clId="{4D97C410-711F-432C-BBFA-09330D8BB8BA}"/>
    <pc:docChg chg="custSel modSld">
      <pc:chgData name="Grazina Mirinaviciute" userId="badb3164-3f3f-4e72-ad8c-955371e463db" providerId="ADAL" clId="{4D97C410-711F-432C-BBFA-09330D8BB8BA}" dt="2023-12-20T10:18:16.114" v="11" actId="1076"/>
      <pc:docMkLst>
        <pc:docMk/>
      </pc:docMkLst>
      <pc:sldChg chg="addSp delSp modSp mod">
        <pc:chgData name="Grazina Mirinaviciute" userId="badb3164-3f3f-4e72-ad8c-955371e463db" providerId="ADAL" clId="{4D97C410-711F-432C-BBFA-09330D8BB8BA}" dt="2023-12-20T10:17:28.153" v="6" actId="14100"/>
        <pc:sldMkLst>
          <pc:docMk/>
          <pc:sldMk cId="2127830234" sldId="264"/>
        </pc:sldMkLst>
        <pc:spChg chg="mod">
          <ac:chgData name="Grazina Mirinaviciute" userId="badb3164-3f3f-4e72-ad8c-955371e463db" providerId="ADAL" clId="{4D97C410-711F-432C-BBFA-09330D8BB8BA}" dt="2023-12-20T10:15:59.183" v="1" actId="20577"/>
          <ac:spMkLst>
            <pc:docMk/>
            <pc:sldMk cId="2127830234" sldId="264"/>
            <ac:spMk id="2" creationId="{4EFEFF0C-F6F8-7091-C75F-1E340BC1D2FF}"/>
          </ac:spMkLst>
        </pc:spChg>
        <pc:picChg chg="add mod">
          <ac:chgData name="Grazina Mirinaviciute" userId="badb3164-3f3f-4e72-ad8c-955371e463db" providerId="ADAL" clId="{4D97C410-711F-432C-BBFA-09330D8BB8BA}" dt="2023-12-20T10:17:28.153" v="6" actId="14100"/>
          <ac:picMkLst>
            <pc:docMk/>
            <pc:sldMk cId="2127830234" sldId="264"/>
            <ac:picMk id="3" creationId="{AD5D56C3-AF68-B8B9-71D9-1BB8514674B8}"/>
          </ac:picMkLst>
        </pc:picChg>
        <pc:picChg chg="del">
          <ac:chgData name="Grazina Mirinaviciute" userId="badb3164-3f3f-4e72-ad8c-955371e463db" providerId="ADAL" clId="{4D97C410-711F-432C-BBFA-09330D8BB8BA}" dt="2023-12-20T10:16:27.659" v="2" actId="478"/>
          <ac:picMkLst>
            <pc:docMk/>
            <pc:sldMk cId="2127830234" sldId="264"/>
            <ac:picMk id="5" creationId="{D43BBF62-659C-33E1-B96E-A125B8C265E3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02.159" v="9" actId="1076"/>
        <pc:sldMkLst>
          <pc:docMk/>
          <pc:sldMk cId="3182307195" sldId="272"/>
        </pc:sldMkLst>
        <pc:picChg chg="mod">
          <ac:chgData name="Grazina Mirinaviciute" userId="badb3164-3f3f-4e72-ad8c-955371e463db" providerId="ADAL" clId="{4D97C410-711F-432C-BBFA-09330D8BB8BA}" dt="2023-12-20T10:18:02.15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16.114" v="11" actId="1076"/>
        <pc:sldMkLst>
          <pc:docMk/>
          <pc:sldMk cId="1849430982" sldId="273"/>
        </pc:sldMkLst>
        <pc:picChg chg="mod">
          <ac:chgData name="Grazina Mirinaviciute" userId="badb3164-3f3f-4e72-ad8c-955371e463db" providerId="ADAL" clId="{4D97C410-711F-432C-BBFA-09330D8BB8BA}" dt="2023-12-20T10:18:16.114" v="11" actId="1076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Xanthi Andrianou" userId="S::xanthi.andrianou@ecdc.europa.eu::deb2606c-0fde-4d20-b6c2-0c513d7432e1" providerId="AD" clId="Web-{246BD065-5DB0-DACE-4AA8-1D4FD6DEB289}"/>
    <pc:docChg chg="delSld">
      <pc:chgData name="Xanthi Andrianou" userId="S::xanthi.andrianou@ecdc.europa.eu::deb2606c-0fde-4d20-b6c2-0c513d7432e1" providerId="AD" clId="Web-{246BD065-5DB0-DACE-4AA8-1D4FD6DEB289}" dt="2024-01-04T13:07:10.771" v="0"/>
      <pc:docMkLst>
        <pc:docMk/>
      </pc:docMkLst>
      <pc:sldChg chg="del">
        <pc:chgData name="Xanthi Andrianou" userId="S::xanthi.andrianou@ecdc.europa.eu::deb2606c-0fde-4d20-b6c2-0c513d7432e1" providerId="AD" clId="Web-{246BD065-5DB0-DACE-4AA8-1D4FD6DEB289}" dt="2024-01-04T13:07:10.771" v="0"/>
        <pc:sldMkLst>
          <pc:docMk/>
          <pc:sldMk cId="2127830234" sldId="264"/>
        </pc:sldMkLst>
      </pc:sldChg>
    </pc:docChg>
  </pc:docChgLst>
  <pc:docChgLst>
    <pc:chgData name="Samantha Wilson" userId="S::samantha.wilson@ecdc.europa.eu::57443e37-3001-43b6-9885-ff7a79966a80" providerId="AD" clId="Web-{D53D15F9-5704-9250-817C-DF93CE92702B}"/>
    <pc:docChg chg="modSld">
      <pc:chgData name="Samantha Wilson" userId="S::samantha.wilson@ecdc.europa.eu::57443e37-3001-43b6-9885-ff7a79966a80" providerId="AD" clId="Web-{D53D15F9-5704-9250-817C-DF93CE92702B}" dt="2024-04-19T12:08:38.194" v="9" actId="20577"/>
      <pc:docMkLst>
        <pc:docMk/>
      </pc:docMkLst>
      <pc:sldChg chg="modSp">
        <pc:chgData name="Samantha Wilson" userId="S::samantha.wilson@ecdc.europa.eu::57443e37-3001-43b6-9885-ff7a79966a80" providerId="AD" clId="Web-{D53D15F9-5704-9250-817C-DF93CE92702B}" dt="2024-04-19T12:08:38.194" v="9" actId="20577"/>
        <pc:sldMkLst>
          <pc:docMk/>
          <pc:sldMk cId="1491197349" sldId="258"/>
        </pc:sldMkLst>
        <pc:spChg chg="mod">
          <ac:chgData name="Samantha Wilson" userId="S::samantha.wilson@ecdc.europa.eu::57443e37-3001-43b6-9885-ff7a79966a80" providerId="AD" clId="Web-{D53D15F9-5704-9250-817C-DF93CE92702B}" dt="2024-04-19T12:08:38.194" v="9" actId="20577"/>
          <ac:spMkLst>
            <pc:docMk/>
            <pc:sldMk cId="1491197349" sldId="258"/>
            <ac:spMk id="2" creationId="{130CFE00-F1FA-66F9-F749-BBC5BFA5CD72}"/>
          </ac:spMkLst>
        </pc:spChg>
      </pc:sldChg>
      <pc:sldChg chg="modSp">
        <pc:chgData name="Samantha Wilson" userId="S::samantha.wilson@ecdc.europa.eu::57443e37-3001-43b6-9885-ff7a79966a80" providerId="AD" clId="Web-{D53D15F9-5704-9250-817C-DF93CE92702B}" dt="2024-04-19T12:08:32.150" v="8" actId="20577"/>
        <pc:sldMkLst>
          <pc:docMk/>
          <pc:sldMk cId="4073167586" sldId="262"/>
        </pc:sldMkLst>
        <pc:spChg chg="mod">
          <ac:chgData name="Samantha Wilson" userId="S::samantha.wilson@ecdc.europa.eu::57443e37-3001-43b6-9885-ff7a79966a80" providerId="AD" clId="Web-{D53D15F9-5704-9250-817C-DF93CE92702B}" dt="2024-04-19T12:08:32.150" v="8" actId="20577"/>
          <ac:spMkLst>
            <pc:docMk/>
            <pc:sldMk cId="4073167586" sldId="262"/>
            <ac:spMk id="2" creationId="{92523AC9-6931-0CC4-5092-1E963052832C}"/>
          </ac:spMkLst>
        </pc:spChg>
      </pc:sldChg>
      <pc:sldChg chg="modSp">
        <pc:chgData name="Samantha Wilson" userId="S::samantha.wilson@ecdc.europa.eu::57443e37-3001-43b6-9885-ff7a79966a80" providerId="AD" clId="Web-{D53D15F9-5704-9250-817C-DF93CE92702B}" dt="2024-04-19T12:08:14.271" v="4" actId="20577"/>
        <pc:sldMkLst>
          <pc:docMk/>
          <pc:sldMk cId="482230332" sldId="263"/>
        </pc:sldMkLst>
        <pc:spChg chg="mod">
          <ac:chgData name="Samantha Wilson" userId="S::samantha.wilson@ecdc.europa.eu::57443e37-3001-43b6-9885-ff7a79966a80" providerId="AD" clId="Web-{D53D15F9-5704-9250-817C-DF93CE92702B}" dt="2024-04-19T12:08:14.271" v="4" actId="20577"/>
          <ac:spMkLst>
            <pc:docMk/>
            <pc:sldMk cId="482230332" sldId="263"/>
            <ac:spMk id="2" creationId="{130CFE00-F1FA-66F9-F749-BBC5BFA5CD72}"/>
          </ac:spMkLst>
        </pc:spChg>
      </pc:sldChg>
      <pc:sldChg chg="modSp">
        <pc:chgData name="Samantha Wilson" userId="S::samantha.wilson@ecdc.europa.eu::57443e37-3001-43b6-9885-ff7a79966a80" providerId="AD" clId="Web-{D53D15F9-5704-9250-817C-DF93CE92702B}" dt="2024-04-19T12:08:01.915" v="2" actId="20577"/>
        <pc:sldMkLst>
          <pc:docMk/>
          <pc:sldMk cId="4213479191" sldId="264"/>
        </pc:sldMkLst>
        <pc:spChg chg="mod">
          <ac:chgData name="Samantha Wilson" userId="S::samantha.wilson@ecdc.europa.eu::57443e37-3001-43b6-9885-ff7a79966a80" providerId="AD" clId="Web-{D53D15F9-5704-9250-817C-DF93CE92702B}" dt="2024-04-19T12:08:01.915" v="2" actId="20577"/>
          <ac:spMkLst>
            <pc:docMk/>
            <pc:sldMk cId="4213479191" sldId="264"/>
            <ac:spMk id="2" creationId="{92523AC9-6931-0CC4-5092-1E963052832C}"/>
          </ac:spMkLst>
        </pc:spChg>
      </pc:sldChg>
    </pc:docChg>
  </pc:docChgLst>
  <pc:docChgLst>
    <pc:chgData name="Silvia Funke" userId="S::silvia.funke@ecdc.europa.eu::8a60bd3b-0701-4492-a0c6-6752a325292e" providerId="AD" clId="Web-{EE685AF5-7E51-49C8-03AF-C1D02978E2F0}"/>
    <pc:docChg chg="addSld">
      <pc:chgData name="Silvia Funke" userId="S::silvia.funke@ecdc.europa.eu::8a60bd3b-0701-4492-a0c6-6752a325292e" providerId="AD" clId="Web-{EE685AF5-7E51-49C8-03AF-C1D02978E2F0}" dt="2023-11-08T14:07:43.656" v="0"/>
      <pc:docMkLst>
        <pc:docMk/>
      </pc:docMkLst>
      <pc:sldChg chg="add replId">
        <pc:chgData name="Silvia Funke" userId="S::silvia.funke@ecdc.europa.eu::8a60bd3b-0701-4492-a0c6-6752a325292e" providerId="AD" clId="Web-{EE685AF5-7E51-49C8-03AF-C1D02978E2F0}" dt="2023-11-08T14:07:43.656" v="0"/>
        <pc:sldMkLst>
          <pc:docMk/>
          <pc:sldMk cId="522456625" sldId="372"/>
        </pc:sldMkLst>
      </pc:sldChg>
    </pc:docChg>
  </pc:docChgLst>
  <pc:docChgLst>
    <pc:chgData name="Tracy Stefanucci Hellstrom" userId="S::tracy.stefanucci-hellstrom@ecdc.europa.eu::318d6ca6-2c88-406f-b764-72b5385accd8" providerId="AD" clId="Web-{9250BCC8-F690-2740-1AE6-EB5DF4687CFB}"/>
    <pc:docChg chg="modSld">
      <pc:chgData name="Tracy Stefanucci Hellstrom" userId="S::tracy.stefanucci-hellstrom@ecdc.europa.eu::318d6ca6-2c88-406f-b764-72b5385accd8" providerId="AD" clId="Web-{9250BCC8-F690-2740-1AE6-EB5DF4687CFB}" dt="2023-09-29T13:27:55.108" v="50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9250BCC8-F690-2740-1AE6-EB5DF4687CFB}" dt="2023-09-29T13:24:59.289" v="19" actId="14100"/>
        <pc:sldMkLst>
          <pc:docMk/>
          <pc:sldMk cId="919335919" sldId="257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4:59.289" v="19" actId="14100"/>
          <ac:spMkLst>
            <pc:docMk/>
            <pc:sldMk cId="919335919" sldId="257"/>
            <ac:spMk id="2" creationId="{B118230C-D480-0893-263C-49E43E75F724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4:49.820" v="17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6:29.041" v="37" actId="1076"/>
        <pc:sldMkLst>
          <pc:docMk/>
          <pc:sldMk cId="3563415366" sldId="258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6:29.041" v="37" actId="1076"/>
          <ac:spMkLst>
            <pc:docMk/>
            <pc:sldMk cId="3563415366" sldId="258"/>
            <ac:spMk id="2" creationId="{9EE10857-2D24-8AA2-B973-C43B5A86203A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6:23.415" v="36" actId="1076"/>
          <ac:picMkLst>
            <pc:docMk/>
            <pc:sldMk cId="3563415366" sldId="258"/>
            <ac:picMk id="5" creationId="{3C6CC5BD-110B-0BB1-5D27-F93BC7E035F8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14.107" v="42" actId="1076"/>
        <pc:sldMkLst>
          <pc:docMk/>
          <pc:sldMk cId="1776460217" sldId="259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14.107" v="42" actId="1076"/>
          <ac:spMkLst>
            <pc:docMk/>
            <pc:sldMk cId="1776460217" sldId="259"/>
            <ac:spMk id="2" creationId="{7527FC0B-7BB6-576F-C9EB-6FEE7919D96A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6:45.056" v="38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1.108" v="49" actId="20577"/>
        <pc:sldMkLst>
          <pc:docMk/>
          <pc:sldMk cId="466456763" sldId="260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1.108" v="49" actId="20577"/>
          <ac:spMkLst>
            <pc:docMk/>
            <pc:sldMk cId="466456763" sldId="260"/>
            <ac:spMk id="2" creationId="{2B372039-B0B2-16C1-84E4-0B0CFAB8C565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7:32.155" v="46" actId="1076"/>
          <ac:picMkLst>
            <pc:docMk/>
            <pc:sldMk cId="466456763" sldId="260"/>
            <ac:picMk id="5" creationId="{6CAFBEB6-A15C-7798-D59D-8E165FAF7A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5.108" v="50" actId="1076"/>
        <pc:sldMkLst>
          <pc:docMk/>
          <pc:sldMk cId="1426398350" sldId="261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5.108" v="50" actId="1076"/>
          <ac:spMkLst>
            <pc:docMk/>
            <pc:sldMk cId="1426398350" sldId="261"/>
            <ac:spMk id="2" creationId="{D5BBB00C-B30D-6CC4-2C59-0B6A2F2A0F5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Samantha Wilson" userId="S::samantha.wilson@ecdc.europa.eu::57443e37-3001-43b6-9885-ff7a79966a80" providerId="AD" clId="Web-{5287AF9A-D9C2-B28E-AD03-8EF8C4104E77}"/>
    <pc:docChg chg="modSld">
      <pc:chgData name="Samantha Wilson" userId="S::samantha.wilson@ecdc.europa.eu::57443e37-3001-43b6-9885-ff7a79966a80" providerId="AD" clId="Web-{5287AF9A-D9C2-B28E-AD03-8EF8C4104E77}" dt="2024-04-19T12:07:40.349" v="4" actId="20577"/>
      <pc:docMkLst>
        <pc:docMk/>
      </pc:docMkLst>
      <pc:sldChg chg="modSp">
        <pc:chgData name="Samantha Wilson" userId="S::samantha.wilson@ecdc.europa.eu::57443e37-3001-43b6-9885-ff7a79966a80" providerId="AD" clId="Web-{5287AF9A-D9C2-B28E-AD03-8EF8C4104E77}" dt="2024-04-19T12:07:40.349" v="4" actId="20577"/>
        <pc:sldMkLst>
          <pc:docMk/>
          <pc:sldMk cId="4213479191" sldId="264"/>
        </pc:sldMkLst>
        <pc:spChg chg="mod">
          <ac:chgData name="Samantha Wilson" userId="S::samantha.wilson@ecdc.europa.eu::57443e37-3001-43b6-9885-ff7a79966a80" providerId="AD" clId="Web-{5287AF9A-D9C2-B28E-AD03-8EF8C4104E77}" dt="2024-04-19T12:07:40.349" v="4" actId="20577"/>
          <ac:spMkLst>
            <pc:docMk/>
            <pc:sldMk cId="4213479191" sldId="264"/>
            <ac:spMk id="2" creationId="{92523AC9-6931-0CC4-5092-1E963052832C}"/>
          </ac:spMkLst>
        </pc:spChg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Grazina Mirinaviciute" userId="badb3164-3f3f-4e72-ad8c-955371e463db" providerId="ADAL" clId="{1A13FE87-5A72-45A4-94AD-1D92EF74AFF1}"/>
    <pc:docChg chg="modSld">
      <pc:chgData name="Grazina Mirinaviciute" userId="badb3164-3f3f-4e72-ad8c-955371e463db" providerId="ADAL" clId="{1A13FE87-5A72-45A4-94AD-1D92EF74AFF1}" dt="2023-09-29T09:38:00.742" v="1" actId="14100"/>
      <pc:docMkLst>
        <pc:docMk/>
      </pc:docMkLst>
      <pc:sldChg chg="modSp mod">
        <pc:chgData name="Grazina Mirinaviciute" userId="badb3164-3f3f-4e72-ad8c-955371e463db" providerId="ADAL" clId="{1A13FE87-5A72-45A4-94AD-1D92EF74AFF1}" dt="2023-09-29T09:38:00.742" v="1" actId="14100"/>
        <pc:sldMkLst>
          <pc:docMk/>
          <pc:sldMk cId="1776460217" sldId="259"/>
        </pc:sldMkLst>
        <pc:picChg chg="mod">
          <ac:chgData name="Grazina Mirinaviciute" userId="badb3164-3f3f-4e72-ad8c-955371e463db" providerId="ADAL" clId="{1A13FE87-5A72-45A4-94AD-1D92EF74AFF1}" dt="2023-09-29T09:38:00.742" v="1" actId="14100"/>
          <ac:picMkLst>
            <pc:docMk/>
            <pc:sldMk cId="1776460217" sldId="259"/>
            <ac:picMk id="5" creationId="{2BCB5C1B-CE7C-5E5F-72C7-DF3D0B535B51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Grazina Mirinaviciute" userId="badb3164-3f3f-4e72-ad8c-955371e463db" providerId="ADAL" clId="{4ADB171A-773F-4206-A127-E83D5D1DB3FE}"/>
    <pc:docChg chg="delSld">
      <pc:chgData name="Grazina Mirinaviciute" userId="badb3164-3f3f-4e72-ad8c-955371e463db" providerId="ADAL" clId="{4ADB171A-773F-4206-A127-E83D5D1DB3FE}" dt="2023-11-10T09:11:10.854" v="0" actId="47"/>
      <pc:docMkLst>
        <pc:docMk/>
      </pc:docMkLst>
      <pc:sldChg chg="del">
        <pc:chgData name="Grazina Mirinaviciute" userId="badb3164-3f3f-4e72-ad8c-955371e463db" providerId="ADAL" clId="{4ADB171A-773F-4206-A127-E83D5D1DB3FE}" dt="2023-11-10T09:11:10.854" v="0" actId="47"/>
        <pc:sldMkLst>
          <pc:docMk/>
          <pc:sldMk cId="2563171665" sldId="371"/>
        </pc:sldMkLst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Leonidas Alexakis" userId="S::leonidas.alexakis@ecdc.europa.eu::a32db966-3f33-421c-83a4-a19b66bd2152" providerId="AD" clId="Web-{FB9D5CAD-A0E2-453B-4258-A8EBA39B1FFB}"/>
    <pc:docChg chg="modSld">
      <pc:chgData name="Leonidas Alexakis" userId="S::leonidas.alexakis@ecdc.europa.eu::a32db966-3f33-421c-83a4-a19b66bd2152" providerId="AD" clId="Web-{FB9D5CAD-A0E2-453B-4258-A8EBA39B1FFB}" dt="2024-01-24T13:54:03.550" v="5"/>
      <pc:docMkLst>
        <pc:docMk/>
      </pc:docMkLst>
      <pc:sldChg chg="addSp delSp modSp">
        <pc:chgData name="Leonidas Alexakis" userId="S::leonidas.alexakis@ecdc.europa.eu::a32db966-3f33-421c-83a4-a19b66bd2152" providerId="AD" clId="Web-{FB9D5CAD-A0E2-453B-4258-A8EBA39B1FFB}" dt="2024-01-24T13:53:51.550" v="1"/>
        <pc:sldMkLst>
          <pc:docMk/>
          <pc:sldMk cId="689722610" sldId="279"/>
        </pc:sldMkLst>
        <pc:spChg chg="del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47.847" v="0"/>
          <ac:spMkLst>
            <pc:docMk/>
            <pc:sldMk cId="689722610" sldId="279"/>
            <ac:spMk id="5" creationId="{033E0765-557B-3F8F-5E97-5B2C373D6DDB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7" creationId="{7E1A7905-614C-619E-8029-C153196F2E0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47.847" v="0"/>
          <ac:picMkLst>
            <pc:docMk/>
            <pc:sldMk cId="689722610" sldId="279"/>
            <ac:picMk id="10" creationId="{F03D8F8D-55F3-E288-243E-44EA82A63A59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3:56.472" v="3"/>
        <pc:sldMkLst>
          <pc:docMk/>
          <pc:sldMk cId="3829373721" sldId="282"/>
        </pc:sldMkLst>
        <pc:spChg chg="del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2" creationId="{8CCC687B-038B-4776-7CE5-9F03CB4A29A1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6" creationId="{4A9E79C7-346E-6A74-9684-D1333FE24B4F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6.472" v="3"/>
          <ac:spMkLst>
            <pc:docMk/>
            <pc:sldMk cId="3829373721" sldId="282"/>
            <ac:spMk id="8" creationId="{7C3F49C6-1ED9-AE1F-3783-06660B7826A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56.472" v="3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4:03.550" v="5"/>
        <pc:sldMkLst>
          <pc:docMk/>
          <pc:sldMk cId="2718625606" sldId="283"/>
        </pc:sldMkLst>
        <pc:spChg chg="del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2" creationId="{F2812DAB-4229-98DD-CC71-9711056D871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394" v="4"/>
          <ac:spMkLst>
            <pc:docMk/>
            <pc:sldMk cId="2718625606" sldId="283"/>
            <ac:spMk id="6" creationId="{F8DD7D3C-2355-A670-3D8C-7A5A1D38376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8" creationId="{3DB1D24C-B2E0-3A32-84AA-3FA9BCA9D070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4:03.394" v="4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E3557D98-39C0-40B6-8CD4-B065F64E573A}"/>
    <pc:docChg chg="custSel addSld modSld">
      <pc:chgData name="Laura Espinosa" userId="aa594515-41af-4434-a66c-8acf261628e2" providerId="ADAL" clId="{E3557D98-39C0-40B6-8CD4-B065F64E573A}" dt="2024-03-04T09:53:41.950" v="31" actId="1076"/>
      <pc:docMkLst>
        <pc:docMk/>
      </pc:docMkLst>
      <pc:sldChg chg="addSp delSp modSp add mod">
        <pc:chgData name="Laura Espinosa" userId="aa594515-41af-4434-a66c-8acf261628e2" providerId="ADAL" clId="{E3557D98-39C0-40B6-8CD4-B065F64E573A}" dt="2024-03-04T09:53:19.553" v="24" actId="14100"/>
        <pc:sldMkLst>
          <pc:docMk/>
          <pc:sldMk cId="167672678" sldId="280"/>
        </pc:sldMkLst>
        <pc:spChg chg="mod">
          <ac:chgData name="Laura Espinosa" userId="aa594515-41af-4434-a66c-8acf261628e2" providerId="ADAL" clId="{E3557D98-39C0-40B6-8CD4-B065F64E573A}" dt="2024-03-04T09:52:55.769" v="18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E3557D98-39C0-40B6-8CD4-B065F64E573A}" dt="2024-03-04T09:53:14.398" v="20" actId="931"/>
          <ac:spMkLst>
            <pc:docMk/>
            <pc:sldMk cId="167672678" sldId="280"/>
            <ac:spMk id="5" creationId="{9A30D295-B31D-5B86-C703-F8F48C5EEA6D}"/>
          </ac:spMkLst>
        </pc:spChg>
        <pc:picChg chg="del">
          <ac:chgData name="Laura Espinosa" userId="aa594515-41af-4434-a66c-8acf261628e2" providerId="ADAL" clId="{E3557D98-39C0-40B6-8CD4-B065F64E573A}" dt="2024-03-04T09:52:57.538" v="1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E3557D98-39C0-40B6-8CD4-B065F64E573A}" dt="2024-03-04T09:53:19.553" v="24" actId="14100"/>
          <ac:picMkLst>
            <pc:docMk/>
            <pc:sldMk cId="167672678" sldId="280"/>
            <ac:picMk id="8" creationId="{51522DF6-03F4-891F-0928-846580B41780}"/>
          </ac:picMkLst>
        </pc:picChg>
      </pc:sldChg>
      <pc:sldChg chg="addSp delSp modSp add mod">
        <pc:chgData name="Laura Espinosa" userId="aa594515-41af-4434-a66c-8acf261628e2" providerId="ADAL" clId="{E3557D98-39C0-40B6-8CD4-B065F64E573A}" dt="2024-03-04T09:53:41.950" v="31" actId="1076"/>
        <pc:sldMkLst>
          <pc:docMk/>
          <pc:sldMk cId="3412311349" sldId="281"/>
        </pc:sldMkLst>
        <pc:spChg chg="mod">
          <ac:chgData name="Laura Espinosa" userId="aa594515-41af-4434-a66c-8acf261628e2" providerId="ADAL" clId="{E3557D98-39C0-40B6-8CD4-B065F64E573A}" dt="2024-03-04T09:52:48.871" v="10" actId="20577"/>
          <ac:spMkLst>
            <pc:docMk/>
            <pc:sldMk cId="3412311349" sldId="281"/>
            <ac:spMk id="2" creationId="{40CCF97C-0633-0271-E2B7-B95110BD5652}"/>
          </ac:spMkLst>
        </pc:spChg>
        <pc:spChg chg="add del mod">
          <ac:chgData name="Laura Espinosa" userId="aa594515-41af-4434-a66c-8acf261628e2" providerId="ADAL" clId="{E3557D98-39C0-40B6-8CD4-B065F64E573A}" dt="2024-03-04T09:53:33.428" v="26" actId="931"/>
          <ac:spMkLst>
            <pc:docMk/>
            <pc:sldMk cId="3412311349" sldId="281"/>
            <ac:spMk id="5" creationId="{E14890B4-7F43-696B-D426-AE4C8D730354}"/>
          </ac:spMkLst>
        </pc:spChg>
        <pc:picChg chg="del">
          <ac:chgData name="Laura Espinosa" userId="aa594515-41af-4434-a66c-8acf261628e2" providerId="ADAL" clId="{E3557D98-39C0-40B6-8CD4-B065F64E573A}" dt="2024-03-04T09:53:23.016" v="25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E3557D98-39C0-40B6-8CD4-B065F64E573A}" dt="2024-03-04T09:53:41.950" v="31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name="Xanthi Andrianou" userId="deb2606c-0fde-4d20-b6c2-0c513d7432e1" providerId="ADAL" clId="{04FC5342-5879-42E3-8103-C7112384000A}"/>
    <pc:docChg chg="undo redo custSel addSld modSld">
      <pc:chgData name="Xanthi Andrianou" userId="deb2606c-0fde-4d20-b6c2-0c513d7432e1" providerId="ADAL" clId="{04FC5342-5879-42E3-8103-C7112384000A}" dt="2023-06-14T13:37:39.065" v="34" actId="962"/>
      <pc:docMkLst>
        <pc:docMk/>
      </pc:docMkLst>
      <pc:sldChg chg="addSp delSp modSp new mod">
        <pc:chgData name="Xanthi Andrianou" userId="deb2606c-0fde-4d20-b6c2-0c513d7432e1" providerId="ADAL" clId="{04FC5342-5879-42E3-8103-C7112384000A}" dt="2023-06-14T13:37:03.253" v="25" actId="962"/>
        <pc:sldMkLst>
          <pc:docMk/>
          <pc:sldMk cId="562979933" sldId="278"/>
        </pc:sldMkLst>
        <pc:spChg chg="mod">
          <ac:chgData name="Xanthi Andrianou" userId="deb2606c-0fde-4d20-b6c2-0c513d7432e1" providerId="ADAL" clId="{04FC5342-5879-42E3-8103-C7112384000A}" dt="2023-06-14T13:35:30.183" v="16"/>
          <ac:spMkLst>
            <pc:docMk/>
            <pc:sldMk cId="562979933" sldId="278"/>
            <ac:spMk id="2" creationId="{9B9BDDA9-AE2E-592A-1FA6-E73DF78F04BB}"/>
          </ac:spMkLst>
        </pc:spChg>
        <pc:spChg chg="del">
          <ac:chgData name="Xanthi Andrianou" userId="deb2606c-0fde-4d20-b6c2-0c513d7432e1" providerId="ADAL" clId="{04FC5342-5879-42E3-8103-C7112384000A}" dt="2023-06-14T13:37:01.266" v="23"/>
          <ac:spMkLst>
            <pc:docMk/>
            <pc:sldMk cId="562979933" sldId="278"/>
            <ac:spMk id="3" creationId="{75AF11E6-4EAD-AF17-B32A-DD1CD728E85E}"/>
          </ac:spMkLst>
        </pc:spChg>
        <pc:picChg chg="add mod">
          <ac:chgData name="Xanthi Andrianou" userId="deb2606c-0fde-4d20-b6c2-0c513d7432e1" providerId="ADAL" clId="{04FC5342-5879-42E3-8103-C7112384000A}" dt="2023-06-14T13:37:03.253" v="25" actId="962"/>
          <ac:picMkLst>
            <pc:docMk/>
            <pc:sldMk cId="562979933" sldId="278"/>
            <ac:picMk id="6" creationId="{4466BE0D-D5EB-1229-51BC-B1A0C12C5AD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08.357" v="28" actId="962"/>
        <pc:sldMkLst>
          <pc:docMk/>
          <pc:sldMk cId="2976807622" sldId="279"/>
        </pc:sldMkLst>
        <pc:spChg chg="mod">
          <ac:chgData name="Xanthi Andrianou" userId="deb2606c-0fde-4d20-b6c2-0c513d7432e1" providerId="ADAL" clId="{04FC5342-5879-42E3-8103-C7112384000A}" dt="2023-06-14T13:35:41.625" v="22" actId="27636"/>
          <ac:spMkLst>
            <pc:docMk/>
            <pc:sldMk cId="2976807622" sldId="279"/>
            <ac:spMk id="2" creationId="{B85C313E-2ED2-80A6-F2F5-58E75333D275}"/>
          </ac:spMkLst>
        </pc:spChg>
        <pc:spChg chg="del">
          <ac:chgData name="Xanthi Andrianou" userId="deb2606c-0fde-4d20-b6c2-0c513d7432e1" providerId="ADAL" clId="{04FC5342-5879-42E3-8103-C7112384000A}" dt="2023-06-14T13:37:07.478" v="26"/>
          <ac:spMkLst>
            <pc:docMk/>
            <pc:sldMk cId="2976807622" sldId="279"/>
            <ac:spMk id="3" creationId="{54A6072E-7DF6-D392-1F4E-A761D76C8E6A}"/>
          </ac:spMkLst>
        </pc:spChg>
        <pc:picChg chg="add mod">
          <ac:chgData name="Xanthi Andrianou" userId="deb2606c-0fde-4d20-b6c2-0c513d7432e1" providerId="ADAL" clId="{04FC5342-5879-42E3-8103-C7112384000A}" dt="2023-06-14T13:37:08.357" v="28" actId="962"/>
          <ac:picMkLst>
            <pc:docMk/>
            <pc:sldMk cId="2976807622" sldId="279"/>
            <ac:picMk id="6" creationId="{B596FBD8-EFD3-3C45-23AB-6ED789723830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9.065" v="34" actId="962"/>
        <pc:sldMkLst>
          <pc:docMk/>
          <pc:sldMk cId="894811809" sldId="280"/>
        </pc:sldMkLst>
        <pc:spChg chg="mod">
          <ac:chgData name="Xanthi Andrianou" userId="deb2606c-0fde-4d20-b6c2-0c513d7432e1" providerId="ADAL" clId="{04FC5342-5879-42E3-8103-C7112384000A}" dt="2023-06-14T13:35:17.365" v="13"/>
          <ac:spMkLst>
            <pc:docMk/>
            <pc:sldMk cId="894811809" sldId="280"/>
            <ac:spMk id="2" creationId="{3D4A5F92-FD3A-5820-2A37-504540B95E24}"/>
          </ac:spMkLst>
        </pc:spChg>
        <pc:spChg chg="del">
          <ac:chgData name="Xanthi Andrianou" userId="deb2606c-0fde-4d20-b6c2-0c513d7432e1" providerId="ADAL" clId="{04FC5342-5879-42E3-8103-C7112384000A}" dt="2023-06-14T13:37:38.196" v="32"/>
          <ac:spMkLst>
            <pc:docMk/>
            <pc:sldMk cId="894811809" sldId="280"/>
            <ac:spMk id="3" creationId="{B3006BC3-EED7-73BD-2DC1-B484B203A655}"/>
          </ac:spMkLst>
        </pc:spChg>
        <pc:picChg chg="add mod">
          <ac:chgData name="Xanthi Andrianou" userId="deb2606c-0fde-4d20-b6c2-0c513d7432e1" providerId="ADAL" clId="{04FC5342-5879-42E3-8103-C7112384000A}" dt="2023-06-14T13:37:39.065" v="34" actId="962"/>
          <ac:picMkLst>
            <pc:docMk/>
            <pc:sldMk cId="894811809" sldId="280"/>
            <ac:picMk id="6" creationId="{65CA3B53-61E2-F56C-B3CE-B8358AA536E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3.026" v="31" actId="962"/>
        <pc:sldMkLst>
          <pc:docMk/>
          <pc:sldMk cId="3387004012" sldId="281"/>
        </pc:sldMkLst>
        <pc:spChg chg="mod">
          <ac:chgData name="Xanthi Andrianou" userId="deb2606c-0fde-4d20-b6c2-0c513d7432e1" providerId="ADAL" clId="{04FC5342-5879-42E3-8103-C7112384000A}" dt="2023-06-14T13:35:04.857" v="8"/>
          <ac:spMkLst>
            <pc:docMk/>
            <pc:sldMk cId="3387004012" sldId="281"/>
            <ac:spMk id="2" creationId="{465CD514-07CE-0153-7213-83445CD599FE}"/>
          </ac:spMkLst>
        </pc:spChg>
        <pc:spChg chg="del">
          <ac:chgData name="Xanthi Andrianou" userId="deb2606c-0fde-4d20-b6c2-0c513d7432e1" providerId="ADAL" clId="{04FC5342-5879-42E3-8103-C7112384000A}" dt="2023-06-14T13:37:32.159" v="29"/>
          <ac:spMkLst>
            <pc:docMk/>
            <pc:sldMk cId="3387004012" sldId="281"/>
            <ac:spMk id="3" creationId="{FE91DCB4-F7D7-BC4F-060B-998412385E81}"/>
          </ac:spMkLst>
        </pc:spChg>
        <pc:picChg chg="add mod">
          <ac:chgData name="Xanthi Andrianou" userId="deb2606c-0fde-4d20-b6c2-0c513d7432e1" providerId="ADAL" clId="{04FC5342-5879-42E3-8103-C7112384000A}" dt="2023-06-14T13:37:33.026" v="31" actId="962"/>
          <ac:picMkLst>
            <pc:docMk/>
            <pc:sldMk cId="3387004012" sldId="281"/>
            <ac:picMk id="6" creationId="{14AF1CB4-9F7D-1495-7679-D11456964283}"/>
          </ac:picMkLst>
        </pc:pic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Katja Siling" userId="S::katja.siling@ecdc.europa.eu::f1dc0580-cf8d-4e80-a1ac-903a1c3a29f7" providerId="AD" clId="Web-{7E626F76-3F13-9A7B-CE06-39199F5E236E}"/>
    <pc:docChg chg="delSld">
      <pc:chgData name="Katja Siling" userId="S::katja.siling@ecdc.europa.eu::f1dc0580-cf8d-4e80-a1ac-903a1c3a29f7" providerId="AD" clId="Web-{7E626F76-3F13-9A7B-CE06-39199F5E236E}" dt="2024-02-23T12:31:07.725" v="0"/>
      <pc:docMkLst>
        <pc:docMk/>
      </pc:docMkLst>
      <pc:sldChg chg="del">
        <pc:chgData name="Katja Siling" userId="S::katja.siling@ecdc.europa.eu::f1dc0580-cf8d-4e80-a1ac-903a1c3a29f7" providerId="AD" clId="Web-{7E626F76-3F13-9A7B-CE06-39199F5E236E}" dt="2024-02-23T12:31:07.725" v="0"/>
        <pc:sldMkLst>
          <pc:docMk/>
          <pc:sldMk cId="2576749207" sldId="290"/>
        </pc:sldMkLst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name="Giulia Perego" userId="S::giulia.perego@ecdc.europa.eu::9fe64e90-3b8b-4aef-a0dd-c946dcd93917" providerId="AD" clId="Web-{92140E72-A2C3-BB5D-0224-FBFC9D40CE41}"/>
    <pc:docChg chg="delSld">
      <pc:chgData name="Giulia Perego" userId="S::giulia.perego@ecdc.europa.eu::9fe64e90-3b8b-4aef-a0dd-c946dcd93917" providerId="AD" clId="Web-{92140E72-A2C3-BB5D-0224-FBFC9D40CE41}" dt="2023-10-13T12:55:02.346" v="9"/>
      <pc:docMkLst>
        <pc:docMk/>
      </pc:docMkLst>
      <pc:sldChg chg="del">
        <pc:chgData name="Giulia Perego" userId="S::giulia.perego@ecdc.europa.eu::9fe64e90-3b8b-4aef-a0dd-c946dcd93917" providerId="AD" clId="Web-{92140E72-A2C3-BB5D-0224-FBFC9D40CE41}" dt="2023-10-13T12:55:02.346" v="9"/>
        <pc:sldMkLst>
          <pc:docMk/>
          <pc:sldMk cId="1612431609" sldId="27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7"/>
        <pc:sldMkLst>
          <pc:docMk/>
          <pc:sldMk cId="2088631920" sldId="279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6"/>
        <pc:sldMkLst>
          <pc:docMk/>
          <pc:sldMk cId="1327062939" sldId="280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8"/>
        <pc:sldMkLst>
          <pc:docMk/>
          <pc:sldMk cId="3615542793" sldId="363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5"/>
        <pc:sldMkLst>
          <pc:docMk/>
          <pc:sldMk cId="2225477054" sldId="364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4"/>
        <pc:sldMkLst>
          <pc:docMk/>
          <pc:sldMk cId="1020699650" sldId="365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3"/>
        <pc:sldMkLst>
          <pc:docMk/>
          <pc:sldMk cId="3388451698" sldId="36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2"/>
        <pc:sldMkLst>
          <pc:docMk/>
          <pc:sldMk cId="2884787484" sldId="367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1"/>
        <pc:sldMkLst>
          <pc:docMk/>
          <pc:sldMk cId="2227449557" sldId="368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0"/>
        <pc:sldMkLst>
          <pc:docMk/>
          <pc:sldMk cId="4037771388" sldId="369"/>
        </pc:sldMkLst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Grazina Mirinaviciute" userId="badb3164-3f3f-4e72-ad8c-955371e463db" providerId="ADAL" clId="{9077005B-D48E-4DFE-B94D-A027311F5166}"/>
    <pc:docChg chg="undo custSel addSld delSld modSld">
      <pc:chgData name="Grazina Mirinaviciute" userId="badb3164-3f3f-4e72-ad8c-955371e463db" providerId="ADAL" clId="{9077005B-D48E-4DFE-B94D-A027311F5166}" dt="2024-03-26T12:57:10.770" v="12" actId="6549"/>
      <pc:docMkLst>
        <pc:docMk/>
      </pc:docMkLst>
      <pc:sldChg chg="modSp mod">
        <pc:chgData name="Grazina Mirinaviciute" userId="badb3164-3f3f-4e72-ad8c-955371e463db" providerId="ADAL" clId="{9077005B-D48E-4DFE-B94D-A027311F5166}" dt="2024-03-26T12:03:29.895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9077005B-D48E-4DFE-B94D-A027311F5166}" dt="2024-03-26T12:03:29.89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9077005B-D48E-4DFE-B94D-A027311F5166}" dt="2024-03-26T12:57:10.770" v="12" actId="6549"/>
        <pc:sldMkLst>
          <pc:docMk/>
          <pc:sldMk cId="2283217418" sldId="345"/>
        </pc:sldMkLst>
        <pc:spChg chg="add del mod">
          <ac:chgData name="Grazina Mirinaviciute" userId="badb3164-3f3f-4e72-ad8c-955371e463db" providerId="ADAL" clId="{9077005B-D48E-4DFE-B94D-A027311F5166}" dt="2024-03-26T12:57:10.770" v="12" actId="6549"/>
          <ac:spMkLst>
            <pc:docMk/>
            <pc:sldMk cId="2283217418" sldId="345"/>
            <ac:spMk id="2" creationId="{0E7A7A95-69F1-0EAE-3D40-62A8501DF6E4}"/>
          </ac:spMkLst>
        </pc:spChg>
        <pc:spChg chg="del">
          <ac:chgData name="Grazina Mirinaviciute" userId="badb3164-3f3f-4e72-ad8c-955371e463db" providerId="ADAL" clId="{9077005B-D48E-4DFE-B94D-A027311F5166}" dt="2024-03-26T12:03:33.211" v="3"/>
          <ac:spMkLst>
            <pc:docMk/>
            <pc:sldMk cId="2283217418" sldId="345"/>
            <ac:spMk id="3" creationId="{C0C8B3D7-D692-69DD-199B-5FECBBD63C4E}"/>
          </ac:spMkLst>
        </pc:spChg>
        <pc:spChg chg="mod">
          <ac:chgData name="Grazina Mirinaviciute" userId="badb3164-3f3f-4e72-ad8c-955371e463db" providerId="ADAL" clId="{9077005B-D48E-4DFE-B94D-A027311F5166}" dt="2024-03-26T12:03:41.531" v="5" actId="26606"/>
          <ac:spMkLst>
            <pc:docMk/>
            <pc:sldMk cId="2283217418" sldId="345"/>
            <ac:spMk id="4" creationId="{E54A8252-653D-18E3-2B0F-CC1D6860146F}"/>
          </ac:spMkLst>
        </pc:spChg>
        <pc:spChg chg="add del">
          <ac:chgData name="Grazina Mirinaviciute" userId="badb3164-3f3f-4e72-ad8c-955371e463db" providerId="ADAL" clId="{9077005B-D48E-4DFE-B94D-A027311F5166}" dt="2024-03-26T12:03:41.531" v="5" actId="26606"/>
          <ac:spMkLst>
            <pc:docMk/>
            <pc:sldMk cId="2283217418" sldId="345"/>
            <ac:spMk id="10" creationId="{013CCEFF-85D2-B6A9-3555-71F1CD2FC0FF}"/>
          </ac:spMkLst>
        </pc:spChg>
        <pc:picChg chg="add mod">
          <ac:chgData name="Grazina Mirinaviciute" userId="badb3164-3f3f-4e72-ad8c-955371e463db" providerId="ADAL" clId="{9077005B-D48E-4DFE-B94D-A027311F5166}" dt="2024-03-26T12:03:50.039" v="7" actId="1076"/>
          <ac:picMkLst>
            <pc:docMk/>
            <pc:sldMk cId="2283217418" sldId="345"/>
            <ac:picMk id="5" creationId="{5A4E2483-D2B3-7745-AD68-B21963B5AC1E}"/>
          </ac:picMkLst>
        </pc:picChg>
      </pc:sldChg>
      <pc:sldChg chg="new del">
        <pc:chgData name="Grazina Mirinaviciute" userId="badb3164-3f3f-4e72-ad8c-955371e463db" providerId="ADAL" clId="{9077005B-D48E-4DFE-B94D-A027311F5166}" dt="2024-03-26T12:57:04.504" v="11" actId="47"/>
        <pc:sldMkLst>
          <pc:docMk/>
          <pc:sldMk cId="1885949296" sldId="346"/>
        </pc:sldMkLst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Grazina Mirinaviciute" userId="S::grazina.mirinaviciute@ecdc.europa.eu::badb3164-3f3f-4e72-ad8c-955371e463db" providerId="AD" clId="Web-{922E47F7-B3BF-81B6-D9CC-5B7333F0650B}"/>
    <pc:docChg chg="delSld modSld">
      <pc:chgData name="Grazina Mirinaviciute" userId="S::grazina.mirinaviciute@ecdc.europa.eu::badb3164-3f3f-4e72-ad8c-955371e463db" providerId="AD" clId="Web-{922E47F7-B3BF-81B6-D9CC-5B7333F0650B}" dt="2023-06-12T09:19:23.944" v="20"/>
      <pc:docMkLst>
        <pc:docMk/>
      </pc:docMkLst>
      <pc:sldChg chg="modSp">
        <pc:chgData name="Grazina Mirinaviciute" userId="S::grazina.mirinaviciute@ecdc.europa.eu::badb3164-3f3f-4e72-ad8c-955371e463db" providerId="AD" clId="Web-{922E47F7-B3BF-81B6-D9CC-5B7333F0650B}" dt="2023-06-12T09:13:09.885" v="1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22E47F7-B3BF-81B6-D9CC-5B7333F0650B}" dt="2023-06-12T09:13:09.885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22E47F7-B3BF-81B6-D9CC-5B7333F0650B}" dt="2023-06-12T09:18:18.004" v="2"/>
        <pc:sldMkLst>
          <pc:docMk/>
          <pc:sldMk cId="1612431609" sldId="276"/>
        </pc:sldMkLst>
      </pc:sldChg>
      <pc:sldChg chg="addSp delSp modSp">
        <pc:chgData name="Grazina Mirinaviciute" userId="S::grazina.mirinaviciute@ecdc.europa.eu::badb3164-3f3f-4e72-ad8c-955371e463db" providerId="AD" clId="Web-{922E47F7-B3BF-81B6-D9CC-5B7333F0650B}" dt="2023-06-12T09:19:20.053" v="19" actId="20577"/>
        <pc:sldMkLst>
          <pc:docMk/>
          <pc:sldMk cId="3711122494" sldId="277"/>
        </pc:sldMkLst>
        <pc:spChg chg="mod">
          <ac:chgData name="Grazina Mirinaviciute" userId="S::grazina.mirinaviciute@ecdc.europa.eu::badb3164-3f3f-4e72-ad8c-955371e463db" providerId="AD" clId="Web-{922E47F7-B3BF-81B6-D9CC-5B7333F0650B}" dt="2023-06-12T09:19:20.053" v="19" actId="20577"/>
          <ac:spMkLst>
            <pc:docMk/>
            <pc:sldMk cId="3711122494" sldId="277"/>
            <ac:spMk id="2" creationId="{AACADFB6-9E3B-4E54-A8AE-046A2C3193C6}"/>
          </ac:spMkLst>
        </pc:spChg>
        <pc:picChg chg="add del mod">
          <ac:chgData name="Grazina Mirinaviciute" userId="S::grazina.mirinaviciute@ecdc.europa.eu::badb3164-3f3f-4e72-ad8c-955371e463db" providerId="AD" clId="Web-{922E47F7-B3BF-81B6-D9CC-5B7333F0650B}" dt="2023-06-12T09:18:29.208" v="5"/>
          <ac:picMkLst>
            <pc:docMk/>
            <pc:sldMk cId="3711122494" sldId="277"/>
            <ac:picMk id="3" creationId="{8324FC0F-C51A-F8D3-C88E-2F56BDA90C7C}"/>
          </ac:picMkLst>
        </pc:picChg>
        <pc:picChg chg="del">
          <ac:chgData name="Grazina Mirinaviciute" userId="S::grazina.mirinaviciute@ecdc.europa.eu::badb3164-3f3f-4e72-ad8c-955371e463db" providerId="AD" clId="Web-{922E47F7-B3BF-81B6-D9CC-5B7333F0650B}" dt="2023-06-12T09:18:20.317" v="3"/>
          <ac:picMkLst>
            <pc:docMk/>
            <pc:sldMk cId="3711122494" sldId="277"/>
            <ac:picMk id="5" creationId="{ED57FFF2-3FFD-C665-348F-75E3F125E349}"/>
          </ac:picMkLst>
        </pc:picChg>
        <pc:picChg chg="add mod">
          <ac:chgData name="Grazina Mirinaviciute" userId="S::grazina.mirinaviciute@ecdc.europa.eu::badb3164-3f3f-4e72-ad8c-955371e463db" providerId="AD" clId="Web-{922E47F7-B3BF-81B6-D9CC-5B7333F0650B}" dt="2023-06-12T09:18:55.662" v="14" actId="14100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Grazina Mirinaviciute" userId="S::grazina.mirinaviciute@ecdc.europa.eu::badb3164-3f3f-4e72-ad8c-955371e463db" providerId="AD" clId="Web-{922E47F7-B3BF-81B6-D9CC-5B7333F0650B}" dt="2023-06-12T09:19:23.944" v="20"/>
        <pc:sldMkLst>
          <pc:docMk/>
          <pc:sldMk cId="1327062939" sldId="279"/>
        </pc:sldMkLst>
      </pc:sldChg>
    </pc:docChg>
  </pc:docChgLst>
  <pc:docChgLst>
    <pc:chgData name="Katja Siling" userId="S::katja.siling@ecdc.europa.eu::f1dc0580-cf8d-4e80-a1ac-903a1c3a29f7" providerId="AD" clId="Web-{41D82AED-F432-50A0-9729-73AD24BB8E2D}"/>
    <pc:docChg chg="addSld modSld">
      <pc:chgData name="Katja Siling" userId="S::katja.siling@ecdc.europa.eu::f1dc0580-cf8d-4e80-a1ac-903a1c3a29f7" providerId="AD" clId="Web-{41D82AED-F432-50A0-9729-73AD24BB8E2D}" dt="2024-02-24T19:21:21.535" v="6" actId="20577"/>
      <pc:docMkLst>
        <pc:docMk/>
      </pc:docMkLst>
      <pc:sldChg chg="modSp">
        <pc:chgData name="Katja Siling" userId="S::katja.siling@ecdc.europa.eu::f1dc0580-cf8d-4e80-a1ac-903a1c3a29f7" providerId="AD" clId="Web-{41D82AED-F432-50A0-9729-73AD24BB8E2D}" dt="2024-02-24T19:20:57.128" v="1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41D82AED-F432-50A0-9729-73AD24BB8E2D}" dt="2024-02-24T19:20:57.128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19.175" v="5" actId="20577"/>
        <pc:sldMkLst>
          <pc:docMk/>
          <pc:sldMk cId="1313473835" sldId="290"/>
        </pc:sldMkLst>
        <pc:spChg chg="mod">
          <ac:chgData name="Katja Siling" userId="S::katja.siling@ecdc.europa.eu::f1dc0580-cf8d-4e80-a1ac-903a1c3a29f7" providerId="AD" clId="Web-{41D82AED-F432-50A0-9729-73AD24BB8E2D}" dt="2024-02-24T19:21:19.175" v="5" actId="20577"/>
          <ac:spMkLst>
            <pc:docMk/>
            <pc:sldMk cId="1313473835" sldId="290"/>
            <ac:spMk id="2" creationId="{4F6011B2-1AF6-EE2C-2E70-C9D7CC7A5397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21.535" v="6" actId="20577"/>
        <pc:sldMkLst>
          <pc:docMk/>
          <pc:sldMk cId="320908543" sldId="291"/>
        </pc:sldMkLst>
        <pc:spChg chg="mod">
          <ac:chgData name="Katja Siling" userId="S::katja.siling@ecdc.europa.eu::f1dc0580-cf8d-4e80-a1ac-903a1c3a29f7" providerId="AD" clId="Web-{41D82AED-F432-50A0-9729-73AD24BB8E2D}" dt="2024-02-24T19:21:21.535" v="6" actId="20577"/>
          <ac:spMkLst>
            <pc:docMk/>
            <pc:sldMk cId="320908543" sldId="291"/>
            <ac:spMk id="2" creationId="{15EA48B1-8827-E853-FB69-39DC1065B662}"/>
          </ac:spMkLst>
        </pc:spChg>
      </pc:sldChg>
    </pc:docChg>
  </pc:docChgLst>
  <pc:docChgLst>
    <pc:chgData name="Jon Bilbatua" userId="S::jon.bilbatua@ecdc.europa.eu::799cd09a-c23e-42a4-a7ce-fb4603bc8cb0" providerId="AD" clId="Web-{A2528D69-0102-07A1-2DFF-9393803F7C47}"/>
    <pc:docChg chg="addSld delSld modSld">
      <pc:chgData name="Jon Bilbatua" userId="S::jon.bilbatua@ecdc.europa.eu::799cd09a-c23e-42a4-a7ce-fb4603bc8cb0" providerId="AD" clId="Web-{A2528D69-0102-07A1-2DFF-9393803F7C47}" dt="2023-08-30T12:45:24.088" v="16"/>
      <pc:docMkLst>
        <pc:docMk/>
      </pc:docMkLst>
      <pc:sldChg chg="modSp">
        <pc:chgData name="Jon Bilbatua" userId="S::jon.bilbatua@ecdc.europa.eu::799cd09a-c23e-42a4-a7ce-fb4603bc8cb0" providerId="AD" clId="Web-{A2528D69-0102-07A1-2DFF-9393803F7C47}" dt="2023-08-30T12:43:49.618" v="8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2528D69-0102-07A1-2DFF-9393803F7C47}" dt="2023-08-30T12:43:49.618" v="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A2528D69-0102-07A1-2DFF-9393803F7C47}" dt="2023-08-30T12:43:41.586" v="0"/>
        <pc:sldMkLst>
          <pc:docMk/>
          <pc:sldMk cId="2138889329" sldId="257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04.681" v="13"/>
        <pc:sldMkLst>
          <pc:docMk/>
          <pc:sldMk cId="2699041136" sldId="257"/>
        </pc:sldMkLst>
        <pc:spChg chg="mod">
          <ac:chgData name="Jon Bilbatua" userId="S::jon.bilbatua@ecdc.europa.eu::799cd09a-c23e-42a4-a7ce-fb4603bc8cb0" providerId="AD" clId="Web-{A2528D69-0102-07A1-2DFF-9393803F7C47}" dt="2023-08-30T12:44:55.791" v="11" actId="20577"/>
          <ac:spMkLst>
            <pc:docMk/>
            <pc:sldMk cId="2699041136" sldId="257"/>
            <ac:spMk id="2" creationId="{9004E6A6-50F5-30BE-C33A-4AF16800BC05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04.681" v="13"/>
          <ac:spMkLst>
            <pc:docMk/>
            <pc:sldMk cId="2699041136" sldId="257"/>
            <ac:spMk id="3" creationId="{A0ACB046-0FBD-8D9D-CB63-50A03FC71F20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04.681" v="13"/>
          <ac:picMkLst>
            <pc:docMk/>
            <pc:sldMk cId="2699041136" sldId="257"/>
            <ac:picMk id="5" creationId="{91FED801-5EE2-F351-441E-5DCD46B4A72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3.477" v="1"/>
        <pc:sldMkLst>
          <pc:docMk/>
          <pc:sldMk cId="1491197349" sldId="258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24.088" v="16"/>
        <pc:sldMkLst>
          <pc:docMk/>
          <pc:sldMk cId="1692365865" sldId="258"/>
        </pc:sldMkLst>
        <pc:spChg chg="mod">
          <ac:chgData name="Jon Bilbatua" userId="S::jon.bilbatua@ecdc.europa.eu::799cd09a-c23e-42a4-a7ce-fb4603bc8cb0" providerId="AD" clId="Web-{A2528D69-0102-07A1-2DFF-9393803F7C47}" dt="2023-08-30T12:45:23.807" v="15" actId="20577"/>
          <ac:spMkLst>
            <pc:docMk/>
            <pc:sldMk cId="1692365865" sldId="258"/>
            <ac:spMk id="2" creationId="{6AD2A5FB-641B-DAA4-4EA9-92B990CADD06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24.088" v="16"/>
          <ac:spMkLst>
            <pc:docMk/>
            <pc:sldMk cId="1692365865" sldId="258"/>
            <ac:spMk id="3" creationId="{ED8BB82B-307C-D4C3-124E-B13B9AE9A24C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24.088" v="16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8.289" v="5"/>
        <pc:sldMkLst>
          <pc:docMk/>
          <pc:sldMk cId="2448091512" sldId="259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7.508" v="4"/>
        <pc:sldMkLst>
          <pc:docMk/>
          <pc:sldMk cId="2908178628" sldId="260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5.274" v="2"/>
        <pc:sldMkLst>
          <pc:docMk/>
          <pc:sldMk cId="4073167586" sldId="262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6.586" v="3"/>
        <pc:sldMkLst>
          <pc:docMk/>
          <pc:sldMk cId="3216441657" sldId="263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9.539" v="6"/>
        <pc:sldMkLst>
          <pc:docMk/>
          <pc:sldMk cId="84537574" sldId="264"/>
        </pc:sldMkLst>
      </pc:sldChg>
    </pc:docChg>
  </pc:docChgLst>
  <pc:docChgLst>
    <pc:chgData name="Grazina Mirinaviciute" userId="badb3164-3f3f-4e72-ad8c-955371e463db" providerId="ADAL" clId="{F432CD61-D85E-4E76-AA32-C6FC81848D67}"/>
    <pc:docChg chg="custSel modSld">
      <pc:chgData name="Grazina Mirinaviciute" userId="badb3164-3f3f-4e72-ad8c-955371e463db" providerId="ADAL" clId="{F432CD61-D85E-4E76-AA32-C6FC81848D67}" dt="2024-03-15T10:15:22.991" v="20" actId="14100"/>
      <pc:docMkLst>
        <pc:docMk/>
      </pc:docMkLst>
      <pc:sldChg chg="addSp delSp modSp mod">
        <pc:chgData name="Grazina Mirinaviciute" userId="badb3164-3f3f-4e72-ad8c-955371e463db" providerId="ADAL" clId="{F432CD61-D85E-4E76-AA32-C6FC81848D67}" dt="2024-03-15T10:14:39.919" v="8" actId="1076"/>
        <pc:sldMkLst>
          <pc:docMk/>
          <pc:sldMk cId="2457346198" sldId="282"/>
        </pc:sldMkLst>
        <pc:spChg chg="mod">
          <ac:chgData name="Grazina Mirinaviciute" userId="badb3164-3f3f-4e72-ad8c-955371e463db" providerId="ADAL" clId="{F432CD61-D85E-4E76-AA32-C6FC81848D67}" dt="2024-03-15T10:14:15.015" v="3" actId="20577"/>
          <ac:spMkLst>
            <pc:docMk/>
            <pc:sldMk cId="2457346198" sldId="282"/>
            <ac:spMk id="2" creationId="{E5CEACAA-0DE1-6B3E-AE11-622B261C6C31}"/>
          </ac:spMkLst>
        </pc:spChg>
        <pc:spChg chg="add del mod">
          <ac:chgData name="Grazina Mirinaviciute" userId="badb3164-3f3f-4e72-ad8c-955371e463db" providerId="ADAL" clId="{F432CD61-D85E-4E76-AA32-C6FC81848D67}" dt="2024-03-15T10:14:30.849" v="5"/>
          <ac:spMkLst>
            <pc:docMk/>
            <pc:sldMk cId="2457346198" sldId="282"/>
            <ac:spMk id="6" creationId="{E2344F64-B9AE-EDDD-A75B-26342416BAB6}"/>
          </ac:spMkLst>
        </pc:spChg>
        <pc:picChg chg="del">
          <ac:chgData name="Grazina Mirinaviciute" userId="badb3164-3f3f-4e72-ad8c-955371e463db" providerId="ADAL" clId="{F432CD61-D85E-4E76-AA32-C6FC81848D67}" dt="2024-03-15T10:14:19.292" v="4" actId="478"/>
          <ac:picMkLst>
            <pc:docMk/>
            <pc:sldMk cId="2457346198" sldId="282"/>
            <ac:picMk id="5" creationId="{6F549CFB-134B-6C7E-CCA1-07071451B2A0}"/>
          </ac:picMkLst>
        </pc:picChg>
        <pc:picChg chg="add mod">
          <ac:chgData name="Grazina Mirinaviciute" userId="badb3164-3f3f-4e72-ad8c-955371e463db" providerId="ADAL" clId="{F432CD61-D85E-4E76-AA32-C6FC81848D67}" dt="2024-03-15T10:14:39.919" v="8" actId="1076"/>
          <ac:picMkLst>
            <pc:docMk/>
            <pc:sldMk cId="2457346198" sldId="282"/>
            <ac:picMk id="7" creationId="{248EC9F8-9F6D-8968-F543-3665C57FC077}"/>
          </ac:picMkLst>
        </pc:picChg>
      </pc:sldChg>
      <pc:sldChg chg="addSp delSp modSp mod">
        <pc:chgData name="Grazina Mirinaviciute" userId="badb3164-3f3f-4e72-ad8c-955371e463db" providerId="ADAL" clId="{F432CD61-D85E-4E76-AA32-C6FC81848D67}" dt="2024-03-15T10:15:22.991" v="20" actId="14100"/>
        <pc:sldMkLst>
          <pc:docMk/>
          <pc:sldMk cId="2822165295" sldId="283"/>
        </pc:sldMkLst>
        <pc:spChg chg="mod">
          <ac:chgData name="Grazina Mirinaviciute" userId="badb3164-3f3f-4e72-ad8c-955371e463db" providerId="ADAL" clId="{F432CD61-D85E-4E76-AA32-C6FC81848D67}" dt="2024-03-15T10:14:48.484" v="14" actId="20577"/>
          <ac:spMkLst>
            <pc:docMk/>
            <pc:sldMk cId="2822165295" sldId="283"/>
            <ac:spMk id="2" creationId="{900B4503-B806-56F0-BDD5-D846290256B1}"/>
          </ac:spMkLst>
        </pc:spChg>
        <pc:spChg chg="add del mod">
          <ac:chgData name="Grazina Mirinaviciute" userId="badb3164-3f3f-4e72-ad8c-955371e463db" providerId="ADAL" clId="{F432CD61-D85E-4E76-AA32-C6FC81848D67}" dt="2024-03-15T10:15:11.151" v="16"/>
          <ac:spMkLst>
            <pc:docMk/>
            <pc:sldMk cId="2822165295" sldId="283"/>
            <ac:spMk id="6" creationId="{36E735AE-0578-7BB2-F9DE-474930F365E7}"/>
          </ac:spMkLst>
        </pc:spChg>
        <pc:picChg chg="del">
          <ac:chgData name="Grazina Mirinaviciute" userId="badb3164-3f3f-4e72-ad8c-955371e463db" providerId="ADAL" clId="{F432CD61-D85E-4E76-AA32-C6FC81848D67}" dt="2024-03-15T10:14:50.238" v="15" actId="478"/>
          <ac:picMkLst>
            <pc:docMk/>
            <pc:sldMk cId="2822165295" sldId="283"/>
            <ac:picMk id="5" creationId="{37A7D148-04A6-F6C1-6405-F2C3F1536903}"/>
          </ac:picMkLst>
        </pc:picChg>
        <pc:picChg chg="add mod">
          <ac:chgData name="Grazina Mirinaviciute" userId="badb3164-3f3f-4e72-ad8c-955371e463db" providerId="ADAL" clId="{F432CD61-D85E-4E76-AA32-C6FC81848D67}" dt="2024-03-15T10:15:22.991" v="20" actId="14100"/>
          <ac:picMkLst>
            <pc:docMk/>
            <pc:sldMk cId="2822165295" sldId="283"/>
            <ac:picMk id="7" creationId="{E0E114F9-C930-4AEA-37EA-54195044E58D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FEA6BB07-780B-EA0A-826B-DB40EC0CAD4B}"/>
    <pc:docChg chg="modSld">
      <pc:chgData name="Tracy Stefanucci Hellstrom" userId="S::tracy.stefanucci-hellstrom@ecdc.europa.eu::318d6ca6-2c88-406f-b764-72b5385accd8" providerId="AD" clId="Web-{FEA6BB07-780B-EA0A-826B-DB40EC0CAD4B}" dt="2024-02-23T10:40:55.166" v="33" actId="1076"/>
      <pc:docMkLst>
        <pc:docMk/>
      </pc:docMkLst>
      <pc:sldChg chg="modSp addCm">
        <pc:chgData name="Tracy Stefanucci Hellstrom" userId="S::tracy.stefanucci-hellstrom@ecdc.europa.eu::318d6ca6-2c88-406f-b764-72b5385accd8" providerId="AD" clId="Web-{FEA6BB07-780B-EA0A-826B-DB40EC0CAD4B}" dt="2024-02-23T10:40:55.166" v="33" actId="1076"/>
        <pc:sldMkLst>
          <pc:docMk/>
          <pc:sldMk cId="2969243476" sldId="289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55.166" v="33" actId="1076"/>
          <ac:spMkLst>
            <pc:docMk/>
            <pc:sldMk cId="2969243476" sldId="289"/>
            <ac:spMk id="10" creationId="{32A2204B-062B-737B-DB6D-EB071F723F20}"/>
          </ac:spMkLst>
        </pc:spChg>
        <pc:picChg chg="mod">
          <ac:chgData name="Tracy Stefanucci Hellstrom" userId="S::tracy.stefanucci-hellstrom@ecdc.europa.eu::318d6ca6-2c88-406f-b764-72b5385accd8" providerId="AD" clId="Web-{FEA6BB07-780B-EA0A-826B-DB40EC0CAD4B}" dt="2024-02-23T10:40:51.432" v="32" actId="1076"/>
          <ac:picMkLst>
            <pc:docMk/>
            <pc:sldMk cId="2969243476" sldId="289"/>
            <ac:picMk id="5" creationId="{42B00220-850C-E74C-B560-C6760637F2D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FEA6BB07-780B-EA0A-826B-DB40EC0CAD4B}" dt="2024-02-23T10:36:39.289" v="5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FEA6BB07-780B-EA0A-826B-DB40EC0CAD4B}" dt="2024-02-23T10:40:45.025" v="31" actId="1076"/>
        <pc:sldMkLst>
          <pc:docMk/>
          <pc:sldMk cId="2576749207" sldId="290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37.040" v="30" actId="1076"/>
          <ac:spMkLst>
            <pc:docMk/>
            <pc:sldMk cId="2576749207" sldId="290"/>
            <ac:spMk id="2" creationId="{F584866B-5047-D726-8098-71D62E7DEB9C}"/>
          </ac:spMkLst>
        </pc:spChg>
        <pc:picChg chg="mod modCrop">
          <ac:chgData name="Tracy Stefanucci Hellstrom" userId="S::tracy.stefanucci-hellstrom@ecdc.europa.eu::318d6ca6-2c88-406f-b764-72b5385accd8" providerId="AD" clId="Web-{FEA6BB07-780B-EA0A-826B-DB40EC0CAD4B}" dt="2024-02-23T10:40:45.025" v="31" actId="1076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name="Katerina Crawford" userId="80663c0f-fe5c-482e-a7e0-019a3b7b2e6d" providerId="ADAL" clId="{959919C8-53C1-4B98-9B71-B1E94778CDD8}"/>
    <pc:docChg chg="custSel modSld">
      <pc:chgData name="Katerina Crawford" userId="80663c0f-fe5c-482e-a7e0-019a3b7b2e6d" providerId="ADAL" clId="{959919C8-53C1-4B98-9B71-B1E94778CDD8}" dt="2023-07-19T14:32:31.867" v="11" actId="113"/>
      <pc:docMkLst>
        <pc:docMk/>
      </pc:docMkLst>
      <pc:sldChg chg="addSp delSp modSp mod">
        <pc:chgData name="Katerina Crawford" userId="80663c0f-fe5c-482e-a7e0-019a3b7b2e6d" providerId="ADAL" clId="{959919C8-53C1-4B98-9B71-B1E94778CDD8}" dt="2023-07-19T14:32:31.867" v="11" actId="113"/>
        <pc:sldMkLst>
          <pc:docMk/>
          <pc:sldMk cId="414236142" sldId="281"/>
        </pc:sldMkLst>
        <pc:spChg chg="mod">
          <ac:chgData name="Katerina Crawford" userId="80663c0f-fe5c-482e-a7e0-019a3b7b2e6d" providerId="ADAL" clId="{959919C8-53C1-4B98-9B71-B1E94778CDD8}" dt="2023-07-19T14:32:31.867" v="11" actId="113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80663c0f-fe5c-482e-a7e0-019a3b7b2e6d" providerId="ADAL" clId="{959919C8-53C1-4B98-9B71-B1E94778CDD8}" dt="2023-07-19T14:31:46.212" v="0" actId="478"/>
          <ac:picMkLst>
            <pc:docMk/>
            <pc:sldMk cId="414236142" sldId="281"/>
            <ac:picMk id="5" creationId="{E68FE0D9-7B6E-5DB3-0148-8CF22D32571A}"/>
          </ac:picMkLst>
        </pc:picChg>
        <pc:picChg chg="add mod">
          <ac:chgData name="Katerina Crawford" userId="80663c0f-fe5c-482e-a7e0-019a3b7b2e6d" providerId="ADAL" clId="{959919C8-53C1-4B98-9B71-B1E94778CDD8}" dt="2023-07-19T14:32:25.152" v="10" actId="1410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Katja Siling" userId="S::katja.siling@ecdc.europa.eu::f1dc0580-cf8d-4e80-a1ac-903a1c3a29f7" providerId="AD" clId="Web-{24AA8758-0DFC-9C6B-1AD7-3CD4D25A593A}"/>
    <pc:docChg chg="addSld delSld modSld">
      <pc:chgData name="Katja Siling" userId="S::katja.siling@ecdc.europa.eu::f1dc0580-cf8d-4e80-a1ac-903a1c3a29f7" providerId="AD" clId="Web-{24AA8758-0DFC-9C6B-1AD7-3CD4D25A593A}" dt="2024-02-22T16:26:33.778" v="14" actId="14100"/>
      <pc:docMkLst>
        <pc:docMk/>
      </pc:docMkLst>
      <pc:sldChg chg="modSp">
        <pc:chgData name="Katja Siling" userId="S::katja.siling@ecdc.europa.eu::f1dc0580-cf8d-4e80-a1ac-903a1c3a29f7" providerId="AD" clId="Web-{24AA8758-0DFC-9C6B-1AD7-3CD4D25A593A}" dt="2024-02-22T16:25:12.385" v="0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24AA8758-0DFC-9C6B-1AD7-3CD4D25A593A}" dt="2024-02-22T16:25:12.38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Katja Siling" userId="S::katja.siling@ecdc.europa.eu::f1dc0580-cf8d-4e80-a1ac-903a1c3a29f7" providerId="AD" clId="Web-{24AA8758-0DFC-9C6B-1AD7-3CD4D25A593A}" dt="2024-02-22T16:25:25.823" v="4"/>
        <pc:sldMkLst>
          <pc:docMk/>
          <pc:sldMk cId="1491197349" sldId="258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7.886" v="5"/>
        <pc:sldMkLst>
          <pc:docMk/>
          <pc:sldMk cId="4073167586" sldId="26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5.182" v="1"/>
        <pc:sldMkLst>
          <pc:docMk/>
          <pc:sldMk cId="167672678" sldId="280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9.276" v="2"/>
        <pc:sldMkLst>
          <pc:docMk/>
          <pc:sldMk cId="3412311349" sldId="281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3.870" v="3"/>
        <pc:sldMkLst>
          <pc:docMk/>
          <pc:sldMk cId="840447438" sldId="28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9.308" v="6"/>
        <pc:sldMkLst>
          <pc:docMk/>
          <pc:sldMk cId="3829373721" sldId="287"/>
        </pc:sldMkLst>
      </pc:sldChg>
      <pc:sldChg chg="del">
        <pc:chgData name="Katja Siling" userId="S::katja.siling@ecdc.europa.eu::f1dc0580-cf8d-4e80-a1ac-903a1c3a29f7" providerId="AD" clId="Web-{24AA8758-0DFC-9C6B-1AD7-3CD4D25A593A}" dt="2024-02-22T16:25:31.214" v="7"/>
        <pc:sldMkLst>
          <pc:docMk/>
          <pc:sldMk cId="2718625606" sldId="288"/>
        </pc:sldMkLst>
      </pc:sldChg>
      <pc:sldChg chg="addSp delSp modSp new">
        <pc:chgData name="Katja Siling" userId="S::katja.siling@ecdc.europa.eu::f1dc0580-cf8d-4e80-a1ac-903a1c3a29f7" providerId="AD" clId="Web-{24AA8758-0DFC-9C6B-1AD7-3CD4D25A593A}" dt="2024-02-22T16:26:33.778" v="14" actId="14100"/>
        <pc:sldMkLst>
          <pc:docMk/>
          <pc:sldMk cId="2576749207" sldId="290"/>
        </pc:sldMkLst>
        <pc:spChg chg="mod">
          <ac:chgData name="Katja Siling" userId="S::katja.siling@ecdc.europa.eu::f1dc0580-cf8d-4e80-a1ac-903a1c3a29f7" providerId="AD" clId="Web-{24AA8758-0DFC-9C6B-1AD7-3CD4D25A593A}" dt="2024-02-22T16:26:15.731" v="12" actId="20577"/>
          <ac:spMkLst>
            <pc:docMk/>
            <pc:sldMk cId="2576749207" sldId="290"/>
            <ac:spMk id="2" creationId="{F584866B-5047-D726-8098-71D62E7DEB9C}"/>
          </ac:spMkLst>
        </pc:spChg>
        <pc:spChg chg="del">
          <ac:chgData name="Katja Siling" userId="S::katja.siling@ecdc.europa.eu::f1dc0580-cf8d-4e80-a1ac-903a1c3a29f7" providerId="AD" clId="Web-{24AA8758-0DFC-9C6B-1AD7-3CD4D25A593A}" dt="2024-02-22T16:26:27.340" v="13"/>
          <ac:spMkLst>
            <pc:docMk/>
            <pc:sldMk cId="2576749207" sldId="290"/>
            <ac:spMk id="3" creationId="{3308F118-4EA1-A479-010A-B0154BE2B748}"/>
          </ac:spMkLst>
        </pc:spChg>
        <pc:picChg chg="add mod ord">
          <ac:chgData name="Katja Siling" userId="S::katja.siling@ecdc.europa.eu::f1dc0580-cf8d-4e80-a1ac-903a1c3a29f7" providerId="AD" clId="Web-{24AA8758-0DFC-9C6B-1AD7-3CD4D25A593A}" dt="2024-02-22T16:26:33.778" v="14" actId="14100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  <pc:docChgLst>
    <pc:chgData name="Grazina Mirinaviciute" userId="badb3164-3f3f-4e72-ad8c-955371e463db" providerId="ADAL" clId="{8AF20F23-7F35-4505-A54A-1CDD2783C648}"/>
    <pc:docChg chg="custSel addSld modSld">
      <pc:chgData name="Grazina Mirinaviciute" userId="badb3164-3f3f-4e72-ad8c-955371e463db" providerId="ADAL" clId="{8AF20F23-7F35-4505-A54A-1CDD2783C648}" dt="2024-02-22T10:53:59.057" v="11" actId="27636"/>
      <pc:docMkLst>
        <pc:docMk/>
      </pc:docMkLst>
      <pc:sldChg chg="addSp delSp modSp new mod">
        <pc:chgData name="Grazina Mirinaviciute" userId="badb3164-3f3f-4e72-ad8c-955371e463db" providerId="ADAL" clId="{8AF20F23-7F35-4505-A54A-1CDD2783C648}" dt="2024-02-22T10:53:59.057" v="11" actId="27636"/>
        <pc:sldMkLst>
          <pc:docMk/>
          <pc:sldMk cId="2969243476" sldId="289"/>
        </pc:sldMkLst>
        <pc:spChg chg="del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2" creationId="{F58B3435-CD76-D4A2-DAC2-9C1576D36996}"/>
          </ac:spMkLst>
        </pc:spChg>
        <pc:spChg chg="del">
          <ac:chgData name="Grazina Mirinaviciute" userId="badb3164-3f3f-4e72-ad8c-955371e463db" providerId="ADAL" clId="{8AF20F23-7F35-4505-A54A-1CDD2783C648}" dt="2024-02-22T10:53:24.513" v="1"/>
          <ac:spMkLst>
            <pc:docMk/>
            <pc:sldMk cId="2969243476" sldId="289"/>
            <ac:spMk id="3" creationId="{754BED2B-D3E0-C2A3-933F-B6831325D3FE}"/>
          </ac:spMkLst>
        </pc:spChg>
        <pc:spChg chg="mod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4" creationId="{7AF5C441-EE2A-DACE-94EE-3FF245476BD2}"/>
          </ac:spMkLst>
        </pc:spChg>
        <pc:spChg chg="add mod">
          <ac:chgData name="Grazina Mirinaviciute" userId="badb3164-3f3f-4e72-ad8c-955371e463db" providerId="ADAL" clId="{8AF20F23-7F35-4505-A54A-1CDD2783C648}" dt="2024-02-22T10:53:59.057" v="11" actId="27636"/>
          <ac:spMkLst>
            <pc:docMk/>
            <pc:sldMk cId="2969243476" sldId="289"/>
            <ac:spMk id="10" creationId="{32A2204B-062B-737B-DB6D-EB071F723F20}"/>
          </ac:spMkLst>
        </pc:spChg>
        <pc:picChg chg="add mod">
          <ac:chgData name="Grazina Mirinaviciute" userId="badb3164-3f3f-4e72-ad8c-955371e463db" providerId="ADAL" clId="{8AF20F23-7F35-4505-A54A-1CDD2783C648}" dt="2024-02-22T10:53:28.686" v="2" actId="26606"/>
          <ac:picMkLst>
            <pc:docMk/>
            <pc:sldMk cId="2969243476" sldId="289"/>
            <ac:picMk id="5" creationId="{42B00220-850C-E74C-B560-C6760637F2D3}"/>
          </ac:picMkLst>
        </pc:picChg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Laura Espinosa" userId="aa594515-41af-4434-a66c-8acf261628e2" providerId="ADAL" clId="{F46C678A-61C1-4A4C-A113-0849D2AFB75A}"/>
    <pc:docChg chg="custSel addSld delSld modSld">
      <pc:chgData name="Laura Espinosa" userId="aa594515-41af-4434-a66c-8acf261628e2" providerId="ADAL" clId="{F46C678A-61C1-4A4C-A113-0849D2AFB75A}" dt="2023-09-08T09:39:01.983" v="75" actId="6549"/>
      <pc:docMkLst>
        <pc:docMk/>
      </pc:docMkLst>
      <pc:sldChg chg="del">
        <pc:chgData name="Laura Espinosa" userId="aa594515-41af-4434-a66c-8acf261628e2" providerId="ADAL" clId="{F46C678A-61C1-4A4C-A113-0849D2AFB75A}" dt="2023-09-08T09:26:20.953" v="1" actId="47"/>
        <pc:sldMkLst>
          <pc:docMk/>
          <pc:sldMk cId="3333681925" sldId="259"/>
        </pc:sldMkLst>
      </pc:sldChg>
      <pc:sldChg chg="addSp delSp modSp add mod">
        <pc:chgData name="Laura Espinosa" userId="aa594515-41af-4434-a66c-8acf261628e2" providerId="ADAL" clId="{F46C678A-61C1-4A4C-A113-0849D2AFB75A}" dt="2023-09-08T09:29:37.053" v="43" actId="1076"/>
        <pc:sldMkLst>
          <pc:docMk/>
          <pc:sldMk cId="1612431609" sldId="276"/>
        </pc:sldMkLst>
        <pc:spChg chg="mod">
          <ac:chgData name="Laura Espinosa" userId="aa594515-41af-4434-a66c-8acf261628e2" providerId="ADAL" clId="{F46C678A-61C1-4A4C-A113-0849D2AFB75A}" dt="2023-09-08T09:28:49.944" v="9" actId="27636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F46C678A-61C1-4A4C-A113-0849D2AFB75A}" dt="2023-09-08T09:29:16.786" v="38" actId="478"/>
          <ac:picMkLst>
            <pc:docMk/>
            <pc:sldMk cId="1612431609" sldId="276"/>
            <ac:picMk id="5" creationId="{80C8F25B-572D-13F2-5447-2F4AED7B3677}"/>
          </ac:picMkLst>
        </pc:picChg>
        <pc:picChg chg="add mod">
          <ac:chgData name="Laura Espinosa" userId="aa594515-41af-4434-a66c-8acf261628e2" providerId="ADAL" clId="{F46C678A-61C1-4A4C-A113-0849D2AFB75A}" dt="2023-09-08T09:29:37.053" v="43" actId="1076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32.247" v="68" actId="1038"/>
        <pc:sldMkLst>
          <pc:docMk/>
          <pc:sldMk cId="2088631920" sldId="279"/>
        </pc:sldMkLst>
        <pc:spChg chg="mod">
          <ac:chgData name="Laura Espinosa" userId="aa594515-41af-4434-a66c-8acf261628e2" providerId="ADAL" clId="{F46C678A-61C1-4A4C-A113-0849D2AFB75A}" dt="2023-09-08T09:29:07.449" v="31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F46C678A-61C1-4A4C-A113-0849D2AFB75A}" dt="2023-09-08T09:35:02.895" v="50" actId="478"/>
          <ac:picMkLst>
            <pc:docMk/>
            <pc:sldMk cId="2088631920" sldId="279"/>
            <ac:picMk id="5" creationId="{498433D9-B592-B424-3644-1484AB846A7A}"/>
          </ac:picMkLst>
        </pc:picChg>
        <pc:picChg chg="add mod">
          <ac:chgData name="Laura Espinosa" userId="aa594515-41af-4434-a66c-8acf261628e2" providerId="ADAL" clId="{F46C678A-61C1-4A4C-A113-0849D2AFB75A}" dt="2023-09-08T09:38:32.247" v="68" actId="103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50.599" v="74" actId="1076"/>
        <pc:sldMkLst>
          <pc:docMk/>
          <pc:sldMk cId="1327062939" sldId="280"/>
        </pc:sldMkLst>
        <pc:spChg chg="mod">
          <ac:chgData name="Laura Espinosa" userId="aa594515-41af-4434-a66c-8acf261628e2" providerId="ADAL" clId="{F46C678A-61C1-4A4C-A113-0849D2AFB75A}" dt="2023-09-08T09:29:12.377" v="3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F46C678A-61C1-4A4C-A113-0849D2AFB75A}" dt="2023-09-08T09:38:35.592" v="69" actId="478"/>
          <ac:picMkLst>
            <pc:docMk/>
            <pc:sldMk cId="1327062939" sldId="280"/>
            <ac:picMk id="5" creationId="{ED94CF0C-5BF3-59AF-52F1-24EA628D5B52}"/>
          </ac:picMkLst>
        </pc:picChg>
        <pc:picChg chg="add mod">
          <ac:chgData name="Laura Espinosa" userId="aa594515-41af-4434-a66c-8acf261628e2" providerId="ADAL" clId="{F46C678A-61C1-4A4C-A113-0849D2AFB75A}" dt="2023-09-08T09:38:50.599" v="74" actId="1076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9:01.983" v="75" actId="6549"/>
        <pc:sldMkLst>
          <pc:docMk/>
          <pc:sldMk cId="3615542793" sldId="363"/>
        </pc:sldMkLst>
        <pc:spChg chg="mod">
          <ac:chgData name="Laura Espinosa" userId="aa594515-41af-4434-a66c-8acf261628e2" providerId="ADAL" clId="{F46C678A-61C1-4A4C-A113-0849D2AFB75A}" dt="2023-09-08T09:39:01.983" v="75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F46C678A-61C1-4A4C-A113-0849D2AFB75A}" dt="2023-09-08T09:35:00.133" v="49" actId="1076"/>
          <ac:picMkLst>
            <pc:docMk/>
            <pc:sldMk cId="3615542793" sldId="363"/>
            <ac:picMk id="3" creationId="{51E33237-9CE6-E9D1-CD02-C989AF8BCDA5}"/>
          </ac:picMkLst>
        </pc:picChg>
        <pc:picChg chg="del">
          <ac:chgData name="Laura Espinosa" userId="aa594515-41af-4434-a66c-8acf261628e2" providerId="ADAL" clId="{F46C678A-61C1-4A4C-A113-0849D2AFB75A}" dt="2023-09-08T09:34:32.572" v="44" actId="478"/>
          <ac:picMkLst>
            <pc:docMk/>
            <pc:sldMk cId="3615542793" sldId="363"/>
            <ac:picMk id="6" creationId="{679E8669-98ED-7BC3-2C85-5E79D165AA18}"/>
          </ac:picMkLst>
        </pc:picChg>
      </pc:sldChg>
    </pc:docChg>
  </pc:docChgLst>
  <pc:docChgLst>
    <pc:chgData name="Grazina Mirinaviciute" userId="badb3164-3f3f-4e72-ad8c-955371e463db" providerId="ADAL" clId="{C1095D2F-B117-40DE-B272-76BDFE34C19F}"/>
    <pc:docChg chg="custSel addSld modSld">
      <pc:chgData name="Grazina Mirinaviciute" userId="badb3164-3f3f-4e72-ad8c-955371e463db" providerId="ADAL" clId="{C1095D2F-B117-40DE-B272-76BDFE34C19F}" dt="2023-10-09T10:32:53.526" v="10" actId="732"/>
      <pc:docMkLst>
        <pc:docMk/>
      </pc:docMkLst>
      <pc:sldChg chg="addSp delSp modSp new mod">
        <pc:chgData name="Grazina Mirinaviciute" userId="badb3164-3f3f-4e72-ad8c-955371e463db" providerId="ADAL" clId="{C1095D2F-B117-40DE-B272-76BDFE34C19F}" dt="2023-10-09T10:32:53.526" v="10" actId="732"/>
        <pc:sldMkLst>
          <pc:docMk/>
          <pc:sldMk cId="849810729" sldId="370"/>
        </pc:sldMkLst>
        <pc:spChg chg="mod">
          <ac:chgData name="Grazina Mirinaviciute" userId="badb3164-3f3f-4e72-ad8c-955371e463db" providerId="ADAL" clId="{C1095D2F-B117-40DE-B272-76BDFE34C19F}" dt="2023-10-09T10:31:51.874" v="2" actId="27636"/>
          <ac:spMkLst>
            <pc:docMk/>
            <pc:sldMk cId="849810729" sldId="370"/>
            <ac:spMk id="2" creationId="{5615A3CC-7BA6-5D64-0E18-34162E262502}"/>
          </ac:spMkLst>
        </pc:spChg>
        <pc:spChg chg="del">
          <ac:chgData name="Grazina Mirinaviciute" userId="badb3164-3f3f-4e72-ad8c-955371e463db" providerId="ADAL" clId="{C1095D2F-B117-40DE-B272-76BDFE34C19F}" dt="2023-10-09T10:32:09.248" v="3"/>
          <ac:spMkLst>
            <pc:docMk/>
            <pc:sldMk cId="849810729" sldId="370"/>
            <ac:spMk id="3" creationId="{F6142CE1-FE7B-A8ED-E9D4-1282DF4C2080}"/>
          </ac:spMkLst>
        </pc:spChg>
        <pc:spChg chg="add mod">
          <ac:chgData name="Grazina Mirinaviciute" userId="badb3164-3f3f-4e72-ad8c-955371e463db" providerId="ADAL" clId="{C1095D2F-B117-40DE-B272-76BDFE34C19F}" dt="2023-10-09T10:32:29.060" v="8" actId="1076"/>
          <ac:spMkLst>
            <pc:docMk/>
            <pc:sldMk cId="849810729" sldId="370"/>
            <ac:spMk id="6" creationId="{59B9A76C-C8C8-65C7-95DE-B5D059FC96B5}"/>
          </ac:spMkLst>
        </pc:spChg>
        <pc:picChg chg="add mod modCrop">
          <ac:chgData name="Grazina Mirinaviciute" userId="badb3164-3f3f-4e72-ad8c-955371e463db" providerId="ADAL" clId="{C1095D2F-B117-40DE-B272-76BDFE34C19F}" dt="2023-10-09T10:32:53.526" v="10" actId="732"/>
          <ac:picMkLst>
            <pc:docMk/>
            <pc:sldMk cId="849810729" sldId="370"/>
            <ac:picMk id="5" creationId="{9ECC277C-3F45-A686-1420-D20649CC8C27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65924CAF-2D13-E4F1-FC0D-8F1933D2C7C9}"/>
    <pc:docChg chg="modSld">
      <pc:chgData name="Tracy Stefanucci Hellstrom" userId="S::tracy.stefanucci-hellstrom@ecdc.europa.eu::318d6ca6-2c88-406f-b764-72b5385accd8" providerId="AD" clId="Web-{65924CAF-2D13-E4F1-FC0D-8F1933D2C7C9}" dt="2023-09-01T13:53:01.457" v="7" actId="1076"/>
      <pc:docMkLst>
        <pc:docMk/>
      </pc:docMkLst>
      <pc:sldChg chg="delSp modSp">
        <pc:chgData name="Tracy Stefanucci Hellstrom" userId="S::tracy.stefanucci-hellstrom@ecdc.europa.eu::318d6ca6-2c88-406f-b764-72b5385accd8" providerId="AD" clId="Web-{65924CAF-2D13-E4F1-FC0D-8F1933D2C7C9}" dt="2023-09-01T13:53:01.457" v="7" actId="1076"/>
        <pc:sldMkLst>
          <pc:docMk/>
          <pc:sldMk cId="970693671" sldId="259"/>
        </pc:sldMkLst>
        <pc:spChg chg="mod">
          <ac:chgData name="Tracy Stefanucci Hellstrom" userId="S::tracy.stefanucci-hellstrom@ecdc.europa.eu::318d6ca6-2c88-406f-b764-72b5385accd8" providerId="AD" clId="Web-{65924CAF-2D13-E4F1-FC0D-8F1933D2C7C9}" dt="2023-09-01T13:52:48.738" v="2" actId="20577"/>
          <ac:spMkLst>
            <pc:docMk/>
            <pc:sldMk cId="970693671" sldId="259"/>
            <ac:spMk id="2" creationId="{74650629-409C-E73C-550D-E1EA42E3F083}"/>
          </ac:spMkLst>
        </pc:spChg>
        <pc:spChg chg="del">
          <ac:chgData name="Tracy Stefanucci Hellstrom" userId="S::tracy.stefanucci-hellstrom@ecdc.europa.eu::318d6ca6-2c88-406f-b764-72b5385accd8" providerId="AD" clId="Web-{65924CAF-2D13-E4F1-FC0D-8F1933D2C7C9}" dt="2023-09-01T13:52:35.799" v="0"/>
          <ac:spMkLst>
            <pc:docMk/>
            <pc:sldMk cId="970693671" sldId="259"/>
            <ac:spMk id="3" creationId="{451C9A26-2316-2815-BCC6-DFF5C3885D9C}"/>
          </ac:spMkLst>
        </pc:spChg>
        <pc:picChg chg="mod">
          <ac:chgData name="Tracy Stefanucci Hellstrom" userId="S::tracy.stefanucci-hellstrom@ecdc.europa.eu::318d6ca6-2c88-406f-b764-72b5385accd8" providerId="AD" clId="Web-{65924CAF-2D13-E4F1-FC0D-8F1933D2C7C9}" dt="2023-09-01T13:53:01.457" v="7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Signe Gilbro" userId="733bff5b-f06d-4450-9471-ea5e3209ef43" providerId="ADAL" clId="{BD00981F-A41D-45DC-96AE-B70B1F0AFE92}"/>
    <pc:docChg chg="modSld">
      <pc:chgData name="Signe Gilbro" userId="733bff5b-f06d-4450-9471-ea5e3209ef43" providerId="ADAL" clId="{BD00981F-A41D-45DC-96AE-B70B1F0AFE92}" dt="2024-03-11T07:58:50.860" v="0" actId="1076"/>
      <pc:docMkLst>
        <pc:docMk/>
      </pc:docMkLst>
      <pc:sldChg chg="modSp mod">
        <pc:chgData name="Signe Gilbro" userId="733bff5b-f06d-4450-9471-ea5e3209ef43" providerId="ADAL" clId="{BD00981F-A41D-45DC-96AE-B70B1F0AFE92}" dt="2024-03-11T07:58:50.860" v="0" actId="1076"/>
        <pc:sldMkLst>
          <pc:docMk/>
          <pc:sldMk cId="3412311349" sldId="281"/>
        </pc:sldMkLst>
        <pc:picChg chg="mod">
          <ac:chgData name="Signe Gilbro" userId="733bff5b-f06d-4450-9471-ea5e3209ef43" providerId="ADAL" clId="{BD00981F-A41D-45DC-96AE-B70B1F0AFE92}" dt="2024-03-11T07:58:50.860" v="0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  <pc:docChgLst>
    <pc:chgData name="Tracy Stefanucci Hellstrom" userId="318d6ca6-2c88-406f-b764-72b5385accd8" providerId="ADAL" clId="{522F5CB8-6B1E-4835-848D-AB1130FD6C26}"/>
    <pc:docChg chg="modSld">
      <pc:chgData name="Tracy Stefanucci Hellstrom" userId="318d6ca6-2c88-406f-b764-72b5385accd8" providerId="ADAL" clId="{522F5CB8-6B1E-4835-848D-AB1130FD6C26}" dt="2024-02-02T15:18:54.490" v="2" actId="20577"/>
      <pc:docMkLst>
        <pc:docMk/>
      </pc:docMkLst>
      <pc:sldChg chg="modSp mod">
        <pc:chgData name="Tracy Stefanucci Hellstrom" userId="318d6ca6-2c88-406f-b764-72b5385accd8" providerId="ADAL" clId="{522F5CB8-6B1E-4835-848D-AB1130FD6C26}" dt="2024-02-02T15:18:54.490" v="2" actId="20577"/>
        <pc:sldMkLst>
          <pc:docMk/>
          <pc:sldMk cId="689722610" sldId="279"/>
        </pc:sldMkLst>
        <pc:spChg chg="mod">
          <ac:chgData name="Tracy Stefanucci Hellstrom" userId="318d6ca6-2c88-406f-b764-72b5385accd8" providerId="ADAL" clId="{522F5CB8-6B1E-4835-848D-AB1130FD6C26}" dt="2024-02-02T15:18:54.490" v="2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Grazina Mirinaviciute" userId="badb3164-3f3f-4e72-ad8c-955371e463db" providerId="ADAL" clId="{1BF45C86-FCFE-426D-9E87-00F9BBE0C00C}"/>
    <pc:docChg chg="undo custSel addSld delSld modSld">
      <pc:chgData name="Grazina Mirinaviciute" userId="badb3164-3f3f-4e72-ad8c-955371e463db" providerId="ADAL" clId="{1BF45C86-FCFE-426D-9E87-00F9BBE0C00C}" dt="2024-01-17T10:30:25.656" v="55"/>
      <pc:docMkLst>
        <pc:docMk/>
      </pc:docMkLst>
      <pc:sldChg chg="modSp mod">
        <pc:chgData name="Grazina Mirinaviciute" userId="badb3164-3f3f-4e72-ad8c-955371e463db" providerId="ADAL" clId="{1BF45C86-FCFE-426D-9E87-00F9BBE0C00C}" dt="2024-01-17T10:27:46.024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BF45C86-FCFE-426D-9E87-00F9BBE0C00C}" dt="2024-01-17T10:27:46.024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BF45C86-FCFE-426D-9E87-00F9BBE0C00C}" dt="2024-01-17T10:27:50.618" v="2" actId="2696"/>
        <pc:sldMkLst>
          <pc:docMk/>
          <pc:sldMk cId="81042089" sldId="277"/>
        </pc:sldMkLst>
      </pc:sldChg>
      <pc:sldChg chg="del">
        <pc:chgData name="Grazina Mirinaviciute" userId="badb3164-3f3f-4e72-ad8c-955371e463db" providerId="ADAL" clId="{1BF45C86-FCFE-426D-9E87-00F9BBE0C00C}" dt="2024-01-17T10:27:56.395" v="4" actId="47"/>
        <pc:sldMkLst>
          <pc:docMk/>
          <pc:sldMk cId="167672678" sldId="280"/>
        </pc:sldMkLst>
      </pc:sldChg>
      <pc:sldChg chg="del">
        <pc:chgData name="Grazina Mirinaviciute" userId="badb3164-3f3f-4e72-ad8c-955371e463db" providerId="ADAL" clId="{1BF45C86-FCFE-426D-9E87-00F9BBE0C00C}" dt="2024-01-17T10:27:57.234" v="5" actId="47"/>
        <pc:sldMkLst>
          <pc:docMk/>
          <pc:sldMk cId="3412311349" sldId="281"/>
        </pc:sldMkLst>
      </pc:sldChg>
      <pc:sldChg chg="addSp delSp modSp new mod">
        <pc:chgData name="Grazina Mirinaviciute" userId="badb3164-3f3f-4e72-ad8c-955371e463db" providerId="ADAL" clId="{1BF45C86-FCFE-426D-9E87-00F9BBE0C00C}" dt="2024-01-17T10:30:25.656" v="55"/>
        <pc:sldMkLst>
          <pc:docMk/>
          <pc:sldMk cId="3829373721" sldId="282"/>
        </pc:sldMkLst>
        <pc:spChg chg="add del mod">
          <ac:chgData name="Grazina Mirinaviciute" userId="badb3164-3f3f-4e72-ad8c-955371e463db" providerId="ADAL" clId="{1BF45C86-FCFE-426D-9E87-00F9BBE0C00C}" dt="2024-01-17T10:30:25.656" v="55"/>
          <ac:spMkLst>
            <pc:docMk/>
            <pc:sldMk cId="3829373721" sldId="282"/>
            <ac:spMk id="2" creationId="{8CCC687B-038B-4776-7CE5-9F03CB4A29A1}"/>
          </ac:spMkLst>
        </pc:spChg>
        <pc:spChg chg="del">
          <ac:chgData name="Grazina Mirinaviciute" userId="badb3164-3f3f-4e72-ad8c-955371e463db" providerId="ADAL" clId="{1BF45C86-FCFE-426D-9E87-00F9BBE0C00C}" dt="2024-01-17T10:28:03.411" v="6"/>
          <ac:spMkLst>
            <pc:docMk/>
            <pc:sldMk cId="3829373721" sldId="282"/>
            <ac:spMk id="3" creationId="{A6A742D3-F24A-B519-3B73-8CE16132C5CB}"/>
          </ac:spMkLst>
        </pc:spChg>
        <pc:spChg chg="mod ord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4" creationId="{8F682383-EDE5-3438-2A01-494B070F5572}"/>
          </ac:spMkLst>
        </pc:spChg>
        <pc:spChg chg="add del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10" creationId="{EABC9A73-12BF-FE22-DF10-D044216947D4}"/>
          </ac:spMkLst>
        </pc:spChg>
        <pc:picChg chg="add mod">
          <ac:chgData name="Grazina Mirinaviciute" userId="badb3164-3f3f-4e72-ad8c-955371e463db" providerId="ADAL" clId="{1BF45C86-FCFE-426D-9E87-00F9BBE0C00C}" dt="2024-01-17T10:28:19.655" v="11" actId="1076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 new mod">
        <pc:chgData name="Grazina Mirinaviciute" userId="badb3164-3f3f-4e72-ad8c-955371e463db" providerId="ADAL" clId="{1BF45C86-FCFE-426D-9E87-00F9BBE0C00C}" dt="2024-01-17T10:30:14.401" v="51" actId="6549"/>
        <pc:sldMkLst>
          <pc:docMk/>
          <pc:sldMk cId="2718625606" sldId="283"/>
        </pc:sldMkLst>
        <pc:spChg chg="mod">
          <ac:chgData name="Grazina Mirinaviciute" userId="badb3164-3f3f-4e72-ad8c-955371e463db" providerId="ADAL" clId="{1BF45C86-FCFE-426D-9E87-00F9BBE0C00C}" dt="2024-01-17T10:30:14.401" v="51" actId="6549"/>
          <ac:spMkLst>
            <pc:docMk/>
            <pc:sldMk cId="2718625606" sldId="283"/>
            <ac:spMk id="2" creationId="{F2812DAB-4229-98DD-CC71-9711056D8718}"/>
          </ac:spMkLst>
        </pc:spChg>
        <pc:spChg chg="del">
          <ac:chgData name="Grazina Mirinaviciute" userId="badb3164-3f3f-4e72-ad8c-955371e463db" providerId="ADAL" clId="{1BF45C86-FCFE-426D-9E87-00F9BBE0C00C}" dt="2024-01-17T10:29:42.731" v="28"/>
          <ac:spMkLst>
            <pc:docMk/>
            <pc:sldMk cId="2718625606" sldId="283"/>
            <ac:spMk id="3" creationId="{D86FAA7B-9909-1EF3-486E-D91D751E727F}"/>
          </ac:spMkLst>
        </pc:spChg>
        <pc:picChg chg="add mod">
          <ac:chgData name="Grazina Mirinaviciute" userId="badb3164-3f3f-4e72-ad8c-955371e463db" providerId="ADAL" clId="{1BF45C86-FCFE-426D-9E87-00F9BBE0C00C}" dt="2024-01-17T10:29:52.750" v="31" actId="1076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name="Jon Bilbatua" userId="799cd09a-c23e-42a4-a7ce-fb4603bc8cb0" providerId="ADAL" clId="{AE0DE621-811B-49CD-BDC1-7D27B1FCBEDF}"/>
    <pc:docChg chg="undo custSel addSld delSld modSld">
      <pc:chgData name="Jon Bilbatua" userId="799cd09a-c23e-42a4-a7ce-fb4603bc8cb0" providerId="ADAL" clId="{AE0DE621-811B-49CD-BDC1-7D27B1FCBEDF}" dt="2023-12-18T09:04:01.824" v="70" actId="14100"/>
      <pc:docMkLst>
        <pc:docMk/>
      </pc:docMkLst>
      <pc:sldChg chg="del">
        <pc:chgData name="Jon Bilbatua" userId="799cd09a-c23e-42a4-a7ce-fb4603bc8cb0" providerId="ADAL" clId="{AE0DE621-811B-49CD-BDC1-7D27B1FCBEDF}" dt="2023-12-01T10:53:30.222" v="0" actId="47"/>
        <pc:sldMkLst>
          <pc:docMk/>
          <pc:sldMk cId="2297795864" sldId="257"/>
        </pc:sldMkLst>
      </pc:sldChg>
      <pc:sldChg chg="del">
        <pc:chgData name="Jon Bilbatua" userId="799cd09a-c23e-42a4-a7ce-fb4603bc8cb0" providerId="ADAL" clId="{AE0DE621-811B-49CD-BDC1-7D27B1FCBEDF}" dt="2023-12-01T10:53:31.341" v="1" actId="47"/>
        <pc:sldMkLst>
          <pc:docMk/>
          <pc:sldMk cId="1305558467" sldId="258"/>
        </pc:sldMkLst>
      </pc:sldChg>
      <pc:sldChg chg="del">
        <pc:chgData name="Jon Bilbatua" userId="799cd09a-c23e-42a4-a7ce-fb4603bc8cb0" providerId="ADAL" clId="{AE0DE621-811B-49CD-BDC1-7D27B1FCBEDF}" dt="2023-12-01T10:53:41.549" v="2" actId="47"/>
        <pc:sldMkLst>
          <pc:docMk/>
          <pc:sldMk cId="3121446193" sldId="259"/>
        </pc:sldMkLst>
      </pc:sldChg>
      <pc:sldChg chg="del">
        <pc:chgData name="Jon Bilbatua" userId="799cd09a-c23e-42a4-a7ce-fb4603bc8cb0" providerId="ADAL" clId="{AE0DE621-811B-49CD-BDC1-7D27B1FCBEDF}" dt="2023-12-01T10:53:42.077" v="3" actId="47"/>
        <pc:sldMkLst>
          <pc:docMk/>
          <pc:sldMk cId="1723982303" sldId="260"/>
        </pc:sldMkLst>
      </pc:sldChg>
      <pc:sldChg chg="new">
        <pc:chgData name="Jon Bilbatua" userId="799cd09a-c23e-42a4-a7ce-fb4603bc8cb0" providerId="ADAL" clId="{AE0DE621-811B-49CD-BDC1-7D27B1FCBEDF}" dt="2023-12-01T10:53:43.823" v="4" actId="680"/>
        <pc:sldMkLst>
          <pc:docMk/>
          <pc:sldMk cId="1439739127" sldId="262"/>
        </pc:sldMkLst>
      </pc:sldChg>
      <pc:sldChg chg="addSp modSp new mod">
        <pc:chgData name="Jon Bilbatua" userId="799cd09a-c23e-42a4-a7ce-fb4603bc8cb0" providerId="ADAL" clId="{AE0DE621-811B-49CD-BDC1-7D27B1FCBEDF}" dt="2023-12-15T07:49:00.357" v="19" actId="1076"/>
        <pc:sldMkLst>
          <pc:docMk/>
          <pc:sldMk cId="104149071" sldId="265"/>
        </pc:sldMkLst>
        <pc:spChg chg="mod">
          <ac:chgData name="Jon Bilbatua" userId="799cd09a-c23e-42a4-a7ce-fb4603bc8cb0" providerId="ADAL" clId="{AE0DE621-811B-49CD-BDC1-7D27B1FCBEDF}" dt="2023-12-15T07:48:10.962" v="14" actId="20577"/>
          <ac:spMkLst>
            <pc:docMk/>
            <pc:sldMk cId="104149071" sldId="265"/>
            <ac:spMk id="2" creationId="{8184858B-3C56-2307-FD94-4F38A90116DB}"/>
          </ac:spMkLst>
        </pc:spChg>
        <pc:picChg chg="add mod">
          <ac:chgData name="Jon Bilbatua" userId="799cd09a-c23e-42a4-a7ce-fb4603bc8cb0" providerId="ADAL" clId="{AE0DE621-811B-49CD-BDC1-7D27B1FCBEDF}" dt="2023-12-15T07:49:00.357" v="19" actId="1076"/>
          <ac:picMkLst>
            <pc:docMk/>
            <pc:sldMk cId="104149071" sldId="265"/>
            <ac:picMk id="1026" creationId="{5D51BF73-977D-8DD1-08BB-2B7F34ACAA2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57.514" v="41" actId="1076"/>
        <pc:sldMkLst>
          <pc:docMk/>
          <pc:sldMk cId="3791301215" sldId="266"/>
        </pc:sldMkLst>
        <pc:spChg chg="mod">
          <ac:chgData name="Jon Bilbatua" userId="799cd09a-c23e-42a4-a7ce-fb4603bc8cb0" providerId="ADAL" clId="{AE0DE621-811B-49CD-BDC1-7D27B1FCBEDF}" dt="2023-12-15T07:50:24.889" v="36" actId="20577"/>
          <ac:spMkLst>
            <pc:docMk/>
            <pc:sldMk cId="3791301215" sldId="266"/>
            <ac:spMk id="2" creationId="{C4CFB806-022F-F0DA-4378-21C8D128D6A4}"/>
          </ac:spMkLst>
        </pc:spChg>
        <pc:picChg chg="add mod">
          <ac:chgData name="Jon Bilbatua" userId="799cd09a-c23e-42a4-a7ce-fb4603bc8cb0" providerId="ADAL" clId="{AE0DE621-811B-49CD-BDC1-7D27B1FCBEDF}" dt="2023-12-15T07:50:57.514" v="41" actId="1076"/>
          <ac:picMkLst>
            <pc:docMk/>
            <pc:sldMk cId="3791301215" sldId="266"/>
            <ac:picMk id="4098" creationId="{6F0F345B-6A1D-1729-A148-DE5C2D0823D1}"/>
          </ac:picMkLst>
        </pc:picChg>
      </pc:sldChg>
      <pc:sldChg chg="addSp delSp modSp new mod">
        <pc:chgData name="Jon Bilbatua" userId="799cd09a-c23e-42a4-a7ce-fb4603bc8cb0" providerId="ADAL" clId="{AE0DE621-811B-49CD-BDC1-7D27B1FCBEDF}" dt="2023-12-15T07:52:14.286" v="54" actId="1076"/>
        <pc:sldMkLst>
          <pc:docMk/>
          <pc:sldMk cId="1319961726" sldId="267"/>
        </pc:sldMkLst>
        <pc:spChg chg="mod">
          <ac:chgData name="Jon Bilbatua" userId="799cd09a-c23e-42a4-a7ce-fb4603bc8cb0" providerId="ADAL" clId="{AE0DE621-811B-49CD-BDC1-7D27B1FCBEDF}" dt="2023-12-15T07:51:41.410" v="48" actId="27636"/>
          <ac:spMkLst>
            <pc:docMk/>
            <pc:sldMk cId="1319961726" sldId="267"/>
            <ac:spMk id="2" creationId="{13B4CF20-D91B-1809-5AC9-4C9E489A3D01}"/>
          </ac:spMkLst>
        </pc:spChg>
        <pc:spChg chg="add del">
          <ac:chgData name="Jon Bilbatua" userId="799cd09a-c23e-42a4-a7ce-fb4603bc8cb0" providerId="ADAL" clId="{AE0DE621-811B-49CD-BDC1-7D27B1FCBEDF}" dt="2023-12-15T07:51:33.850" v="46"/>
          <ac:spMkLst>
            <pc:docMk/>
            <pc:sldMk cId="1319961726" sldId="267"/>
            <ac:spMk id="3" creationId="{31FB088E-CC6E-0467-B80F-4BEF6402779A}"/>
          </ac:spMkLst>
        </pc:spChg>
        <pc:spChg chg="add mod">
          <ac:chgData name="Jon Bilbatua" userId="799cd09a-c23e-42a4-a7ce-fb4603bc8cb0" providerId="ADAL" clId="{AE0DE621-811B-49CD-BDC1-7D27B1FCBEDF}" dt="2023-12-15T07:51:44.969" v="49" actId="478"/>
          <ac:spMkLst>
            <pc:docMk/>
            <pc:sldMk cId="1319961726" sldId="267"/>
            <ac:spMk id="9" creationId="{716CA018-6FE5-582E-76DB-9A622766FFB3}"/>
          </ac:spMkLst>
        </pc:spChg>
        <pc:graphicFrameChg chg="add del mod">
          <ac:chgData name="Jon Bilbatua" userId="799cd09a-c23e-42a4-a7ce-fb4603bc8cb0" providerId="ADAL" clId="{AE0DE621-811B-49CD-BDC1-7D27B1FCBEDF}" dt="2023-12-15T07:51:22.711" v="43"/>
          <ac:graphicFrameMkLst>
            <pc:docMk/>
            <pc:sldMk cId="1319961726" sldId="267"/>
            <ac:graphicFrameMk id="5" creationId="{D970B66A-4C25-0769-4B7C-A857CD38BA71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26.150" v="45"/>
          <ac:graphicFrameMkLst>
            <pc:docMk/>
            <pc:sldMk cId="1319961726" sldId="267"/>
            <ac:graphicFrameMk id="6" creationId="{3681480C-4A8E-E9A2-E8C3-389E63BDC98E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44.969" v="49" actId="478"/>
          <ac:graphicFrameMkLst>
            <pc:docMk/>
            <pc:sldMk cId="1319961726" sldId="267"/>
            <ac:graphicFrameMk id="7" creationId="{E94ADBD6-EE67-6EC6-5FE0-730FBCA71AFA}"/>
          </ac:graphicFrameMkLst>
        </pc:graphicFrameChg>
        <pc:picChg chg="add mod">
          <ac:chgData name="Jon Bilbatua" userId="799cd09a-c23e-42a4-a7ce-fb4603bc8cb0" providerId="ADAL" clId="{AE0DE621-811B-49CD-BDC1-7D27B1FCBEDF}" dt="2023-12-15T07:52:14.286" v="54" actId="1076"/>
          <ac:picMkLst>
            <pc:docMk/>
            <pc:sldMk cId="1319961726" sldId="267"/>
            <ac:picMk id="5122" creationId="{FC8D8423-104C-BA81-B308-7587028C6D90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2:54.499" v="63" actId="1076"/>
        <pc:sldMkLst>
          <pc:docMk/>
          <pc:sldMk cId="3215778173" sldId="268"/>
        </pc:sldMkLst>
        <pc:spChg chg="mod">
          <ac:chgData name="Jon Bilbatua" userId="799cd09a-c23e-42a4-a7ce-fb4603bc8cb0" providerId="ADAL" clId="{AE0DE621-811B-49CD-BDC1-7D27B1FCBEDF}" dt="2023-12-15T07:52:28.331" v="58" actId="27636"/>
          <ac:spMkLst>
            <pc:docMk/>
            <pc:sldMk cId="3215778173" sldId="268"/>
            <ac:spMk id="2" creationId="{D92E4ECA-E264-FB17-195B-FB1F61513D3A}"/>
          </ac:spMkLst>
        </pc:spChg>
        <pc:picChg chg="add mod">
          <ac:chgData name="Jon Bilbatua" userId="799cd09a-c23e-42a4-a7ce-fb4603bc8cb0" providerId="ADAL" clId="{AE0DE621-811B-49CD-BDC1-7D27B1FCBEDF}" dt="2023-12-15T07:52:54.499" v="63" actId="1076"/>
          <ac:picMkLst>
            <pc:docMk/>
            <pc:sldMk cId="3215778173" sldId="268"/>
            <ac:picMk id="6146" creationId="{C2DE1C0E-F390-3226-DE7D-7F5EE467348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49:34.172" v="26" actId="1076"/>
        <pc:sldMkLst>
          <pc:docMk/>
          <pc:sldMk cId="1491918095" sldId="269"/>
        </pc:sldMkLst>
        <pc:spChg chg="mod">
          <ac:chgData name="Jon Bilbatua" userId="799cd09a-c23e-42a4-a7ce-fb4603bc8cb0" providerId="ADAL" clId="{AE0DE621-811B-49CD-BDC1-7D27B1FCBEDF}" dt="2023-12-15T07:49:06.436" v="23" actId="27636"/>
          <ac:spMkLst>
            <pc:docMk/>
            <pc:sldMk cId="1491918095" sldId="269"/>
            <ac:spMk id="2" creationId="{F2D54278-E7CC-B198-EC45-E6B70A1054D9}"/>
          </ac:spMkLst>
        </pc:spChg>
        <pc:picChg chg="add mod">
          <ac:chgData name="Jon Bilbatua" userId="799cd09a-c23e-42a4-a7ce-fb4603bc8cb0" providerId="ADAL" clId="{AE0DE621-811B-49CD-BDC1-7D27B1FCBEDF}" dt="2023-12-15T07:49:34.172" v="26" actId="1076"/>
          <ac:picMkLst>
            <pc:docMk/>
            <pc:sldMk cId="1491918095" sldId="269"/>
            <ac:picMk id="2050" creationId="{6700D526-2B41-50CF-2D12-1DA70E905169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08.452" v="32" actId="1076"/>
        <pc:sldMkLst>
          <pc:docMk/>
          <pc:sldMk cId="3146462889" sldId="270"/>
        </pc:sldMkLst>
        <pc:spChg chg="mod">
          <ac:chgData name="Jon Bilbatua" userId="799cd09a-c23e-42a4-a7ce-fb4603bc8cb0" providerId="ADAL" clId="{AE0DE621-811B-49CD-BDC1-7D27B1FCBEDF}" dt="2023-12-15T07:49:50.523" v="29"/>
          <ac:spMkLst>
            <pc:docMk/>
            <pc:sldMk cId="3146462889" sldId="270"/>
            <ac:spMk id="2" creationId="{27D72833-ABCC-1531-8217-83C7B9667819}"/>
          </ac:spMkLst>
        </pc:spChg>
        <pc:picChg chg="add mod">
          <ac:chgData name="Jon Bilbatua" userId="799cd09a-c23e-42a4-a7ce-fb4603bc8cb0" providerId="ADAL" clId="{AE0DE621-811B-49CD-BDC1-7D27B1FCBEDF}" dt="2023-12-15T07:50:08.452" v="32" actId="1076"/>
          <ac:picMkLst>
            <pc:docMk/>
            <pc:sldMk cId="3146462889" sldId="270"/>
            <ac:picMk id="3074" creationId="{0DB05C2F-9890-3503-5B5B-BB737EFD22BB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4:01.824" v="70" actId="14100"/>
        <pc:sldMkLst>
          <pc:docMk/>
          <pc:sldMk cId="3182307195" sldId="272"/>
        </pc:sldMkLst>
        <pc:spChg chg="mod">
          <ac:chgData name="Jon Bilbatua" userId="799cd09a-c23e-42a4-a7ce-fb4603bc8cb0" providerId="ADAL" clId="{AE0DE621-811B-49CD-BDC1-7D27B1FCBEDF}" dt="2023-12-18T09:03:30.956" v="67"/>
          <ac:spMkLst>
            <pc:docMk/>
            <pc:sldMk cId="3182307195" sldId="272"/>
            <ac:spMk id="2" creationId="{9A026B97-E0D9-D5E7-C9D9-4966C26D2A30}"/>
          </ac:spMkLst>
        </pc:spChg>
        <pc:picChg chg="add mod">
          <ac:chgData name="Jon Bilbatua" userId="799cd09a-c23e-42a4-a7ce-fb4603bc8cb0" providerId="ADAL" clId="{AE0DE621-811B-49CD-BDC1-7D27B1FCBEDF}" dt="2023-12-18T09:04:01.824" v="70" actId="14100"/>
          <ac:picMkLst>
            <pc:docMk/>
            <pc:sldMk cId="3182307195" sldId="272"/>
            <ac:picMk id="5" creationId="{518A34C8-82EA-2871-13C5-54B7E970D78C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3:51.198" v="69"/>
        <pc:sldMkLst>
          <pc:docMk/>
          <pc:sldMk cId="1849430982" sldId="273"/>
        </pc:sldMkLst>
        <pc:spChg chg="mod">
          <ac:chgData name="Jon Bilbatua" userId="799cd09a-c23e-42a4-a7ce-fb4603bc8cb0" providerId="ADAL" clId="{AE0DE621-811B-49CD-BDC1-7D27B1FCBEDF}" dt="2023-12-18T09:03:51.198" v="69"/>
          <ac:spMkLst>
            <pc:docMk/>
            <pc:sldMk cId="1849430982" sldId="273"/>
            <ac:spMk id="2" creationId="{3BFAEAF1-B1FF-599E-E38F-3A47750E375D}"/>
          </ac:spMkLst>
        </pc:spChg>
        <pc:picChg chg="add mod">
          <ac:chgData name="Jon Bilbatua" userId="799cd09a-c23e-42a4-a7ce-fb4603bc8cb0" providerId="ADAL" clId="{AE0DE621-811B-49CD-BDC1-7D27B1FCBEDF}" dt="2023-12-18T09:03:41.995" v="68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badb3164-3f3f-4e72-ad8c-955371e463db" providerId="ADAL" clId="{5D035612-CA36-49B6-8996-36D5356ABA09}"/>
    <pc:docChg chg="custSel addSld modSld">
      <pc:chgData name="Grazina Mirinaviciute" userId="badb3164-3f3f-4e72-ad8c-955371e463db" providerId="ADAL" clId="{5D035612-CA36-49B6-8996-36D5356ABA09}" dt="2023-11-27T11:17:39.709" v="34"/>
      <pc:docMkLst>
        <pc:docMk/>
      </pc:docMkLst>
      <pc:sldChg chg="modSp mod">
        <pc:chgData name="Grazina Mirinaviciute" userId="badb3164-3f3f-4e72-ad8c-955371e463db" providerId="ADAL" clId="{5D035612-CA36-49B6-8996-36D5356ABA09}" dt="2023-11-27T11:16:08.864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D035612-CA36-49B6-8996-36D5356ABA09}" dt="2023-11-27T11:16:08.864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26.228" v="31" actId="207"/>
        <pc:sldMkLst>
          <pc:docMk/>
          <pc:sldMk cId="2297795864" sldId="257"/>
        </pc:sldMkLst>
        <pc:spChg chg="mod">
          <ac:chgData name="Grazina Mirinaviciute" userId="badb3164-3f3f-4e72-ad8c-955371e463db" providerId="ADAL" clId="{5D035612-CA36-49B6-8996-36D5356ABA09}" dt="2023-11-27T11:17:26.228" v="31" actId="207"/>
          <ac:spMkLst>
            <pc:docMk/>
            <pc:sldMk cId="2297795864" sldId="257"/>
            <ac:spMk id="2" creationId="{C50006A7-FC8B-B3A0-D057-6BE75D36334A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2.306" v="32"/>
        <pc:sldMkLst>
          <pc:docMk/>
          <pc:sldMk cId="1305558467" sldId="258"/>
        </pc:sldMkLst>
        <pc:spChg chg="mod">
          <ac:chgData name="Grazina Mirinaviciute" userId="badb3164-3f3f-4e72-ad8c-955371e463db" providerId="ADAL" clId="{5D035612-CA36-49B6-8996-36D5356ABA09}" dt="2023-11-27T11:17:32.306" v="32"/>
          <ac:spMkLst>
            <pc:docMk/>
            <pc:sldMk cId="1305558467" sldId="258"/>
            <ac:spMk id="2" creationId="{8ABD7583-0D86-AABE-3A97-46465EEE2897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6.058" v="33"/>
        <pc:sldMkLst>
          <pc:docMk/>
          <pc:sldMk cId="3121446193" sldId="259"/>
        </pc:sldMkLst>
        <pc:spChg chg="mod">
          <ac:chgData name="Grazina Mirinaviciute" userId="badb3164-3f3f-4e72-ad8c-955371e463db" providerId="ADAL" clId="{5D035612-CA36-49B6-8996-36D5356ABA09}" dt="2023-11-27T11:17:36.058" v="33"/>
          <ac:spMkLst>
            <pc:docMk/>
            <pc:sldMk cId="3121446193" sldId="259"/>
            <ac:spMk id="2" creationId="{B343AD25-C19E-2B4B-9FF7-B5F161E1B53D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9.709" v="34"/>
        <pc:sldMkLst>
          <pc:docMk/>
          <pc:sldMk cId="1723982303" sldId="260"/>
        </pc:sldMkLst>
        <pc:spChg chg="mod">
          <ac:chgData name="Grazina Mirinaviciute" userId="badb3164-3f3f-4e72-ad8c-955371e463db" providerId="ADAL" clId="{5D035612-CA36-49B6-8996-36D5356ABA09}" dt="2023-11-27T11:17:39.709" v="34"/>
          <ac:spMkLst>
            <pc:docMk/>
            <pc:sldMk cId="1723982303" sldId="260"/>
            <ac:spMk id="2" creationId="{4BD88543-FC5D-14A6-B285-0548C3CD2DB7}"/>
          </ac:spMkLst>
        </pc:spChg>
      </pc:sldChg>
      <pc:sldChg chg="addSp delSp modSp new mod">
        <pc:chgData name="Grazina Mirinaviciute" userId="badb3164-3f3f-4e72-ad8c-955371e463db" providerId="ADAL" clId="{5D035612-CA36-49B6-8996-36D5356ABA09}" dt="2023-11-27T11:17:05.841" v="13" actId="108"/>
        <pc:sldMkLst>
          <pc:docMk/>
          <pc:sldMk cId="1297810010" sldId="261"/>
        </pc:sldMkLst>
        <pc:spChg chg="del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2" creationId="{39D0FB50-6C32-30ED-B0DC-B6888CF7F4BE}"/>
          </ac:spMkLst>
        </pc:spChg>
        <pc:spChg chg="del">
          <ac:chgData name="Grazina Mirinaviciute" userId="badb3164-3f3f-4e72-ad8c-955371e463db" providerId="ADAL" clId="{5D035612-CA36-49B6-8996-36D5356ABA09}" dt="2023-11-27T11:16:12.354" v="3"/>
          <ac:spMkLst>
            <pc:docMk/>
            <pc:sldMk cId="1297810010" sldId="261"/>
            <ac:spMk id="3" creationId="{AE40484C-A996-50DB-3346-026778931E54}"/>
          </ac:spMkLst>
        </pc:spChg>
        <pc:spChg chg="mod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4" creationId="{91C32C0A-4467-92C7-2B9F-51F6C6A537DB}"/>
          </ac:spMkLst>
        </pc:spChg>
        <pc:spChg chg="add mod">
          <ac:chgData name="Grazina Mirinaviciute" userId="badb3164-3f3f-4e72-ad8c-955371e463db" providerId="ADAL" clId="{5D035612-CA36-49B6-8996-36D5356ABA09}" dt="2023-11-27T11:17:05.841" v="13" actId="108"/>
          <ac:spMkLst>
            <pc:docMk/>
            <pc:sldMk cId="1297810010" sldId="261"/>
            <ac:spMk id="10" creationId="{15B44658-BFF0-A8D9-6BDB-6AFFEBDFD56F}"/>
          </ac:spMkLst>
        </pc:spChg>
        <pc:picChg chg="add mod">
          <ac:chgData name="Grazina Mirinaviciute" userId="badb3164-3f3f-4e72-ad8c-955371e463db" providerId="ADAL" clId="{5D035612-CA36-49B6-8996-36D5356ABA09}" dt="2023-11-27T11:16:34.380" v="10" actId="1076"/>
          <ac:picMkLst>
            <pc:docMk/>
            <pc:sldMk cId="1297810010" sldId="261"/>
            <ac:picMk id="5" creationId="{8D37D1E6-C425-BB7A-44A3-36109E7E18BD}"/>
          </ac:picMkLst>
        </pc:picChg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clId="Web-{FB9D5CAD-A0E2-453B-4258-A8EBA39B1FFB}"/>
    <pc:docChg chg="modSld">
      <pc:chgData name="" userId="" providerId="" clId="Web-{FB9D5CAD-A0E2-453B-4258-A8EBA39B1FFB}" dt="2024-01-24T13:53:22.158" v="1" actId="20577"/>
      <pc:docMkLst>
        <pc:docMk/>
      </pc:docMkLst>
      <pc:sldChg chg="modSp">
        <pc:chgData name="" userId="" providerId="" clId="Web-{FB9D5CAD-A0E2-453B-4258-A8EBA39B1FFB}" dt="2024-01-24T13:53:22.158" v="1" actId="20577"/>
        <pc:sldMkLst>
          <pc:docMk/>
          <pc:sldMk cId="4007109742" sldId="256"/>
        </pc:sldMkLst>
        <pc:spChg chg="mod">
          <ac:chgData name="" userId="" providerId="" clId="Web-{FB9D5CAD-A0E2-453B-4258-A8EBA39B1FFB}" dt="2024-01-24T13:53:22.15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CE19C4E5-B6CC-43E1-9605-C6D187830148}"/>
    <pc:docChg chg="modSld">
      <pc:chgData name="" userId="" providerId="" clId="Web-{CE19C4E5-B6CC-43E1-9605-C6D187830148}" dt="2023-08-02T15:07:46.750" v="1" actId="20577"/>
      <pc:docMkLst>
        <pc:docMk/>
      </pc:docMkLst>
      <pc:sldChg chg="modSp">
        <pc:chgData name="" userId="" providerId="" clId="Web-{CE19C4E5-B6CC-43E1-9605-C6D187830148}" dt="2023-08-02T15:07:46.750" v="1" actId="20577"/>
        <pc:sldMkLst>
          <pc:docMk/>
          <pc:sldMk cId="4007109742" sldId="256"/>
        </pc:sldMkLst>
        <pc:spChg chg="mod">
          <ac:chgData name="" userId="" providerId="" clId="Web-{CE19C4E5-B6CC-43E1-9605-C6D187830148}" dt="2023-08-02T15:07:46.750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95EDB1EE-EFC0-D1E2-372E-C01926013485}"/>
    <pc:docChg chg="modSld">
      <pc:chgData name="Tracy Stefanucci Hellstrom" userId="S::tracy.stefanucci-hellstrom@ecdc.europa.eu::318d6ca6-2c88-406f-b764-72b5385accd8" providerId="AD" clId="Web-{95EDB1EE-EFC0-D1E2-372E-C01926013485}" dt="2024-02-02T15:18:21.202" v="0"/>
      <pc:docMkLst>
        <pc:docMk/>
      </pc:docMkLst>
      <pc:sldChg chg="delSp">
        <pc:chgData name="Tracy Stefanucci Hellstrom" userId="S::tracy.stefanucci-hellstrom@ecdc.europa.eu::318d6ca6-2c88-406f-b764-72b5385accd8" providerId="AD" clId="Web-{95EDB1EE-EFC0-D1E2-372E-C01926013485}" dt="2024-02-02T15:18:21.202" v="0"/>
        <pc:sldMkLst>
          <pc:docMk/>
          <pc:sldMk cId="689722610" sldId="279"/>
        </pc:sldMkLst>
        <pc:spChg chg="del">
          <ac:chgData name="Tracy Stefanucci Hellstrom" userId="S::tracy.stefanucci-hellstrom@ecdc.europa.eu::318d6ca6-2c88-406f-b764-72b5385accd8" providerId="AD" clId="Web-{95EDB1EE-EFC0-D1E2-372E-C01926013485}" dt="2024-02-02T15:18:21.202" v="0"/>
          <ac:spMkLst>
            <pc:docMk/>
            <pc:sldMk cId="689722610" sldId="279"/>
            <ac:spMk id="6" creationId="{39C196AE-2F90-BA1D-E69D-C1E31E3276DE}"/>
          </ac:spMkLst>
        </pc:sp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Laura Espinosa" userId="aa594515-41af-4434-a66c-8acf261628e2" providerId="ADAL" clId="{9EDE7F0B-B82E-4DD0-B35B-4F3B2053E383}"/>
    <pc:docChg chg="custSel addSld delSld modSld">
      <pc:chgData name="Laura Espinosa" userId="aa594515-41af-4434-a66c-8acf261628e2" providerId="ADAL" clId="{9EDE7F0B-B82E-4DD0-B35B-4F3B2053E383}" dt="2023-06-07T10:11:08.378" v="28" actId="1076"/>
      <pc:docMkLst>
        <pc:docMk/>
      </pc:docMkLst>
      <pc:sldChg chg="del">
        <pc:chgData name="Laura Espinosa" userId="aa594515-41af-4434-a66c-8acf261628e2" providerId="ADAL" clId="{9EDE7F0B-B82E-4DD0-B35B-4F3B2053E383}" dt="2023-06-07T10:09:32.521" v="1" actId="47"/>
        <pc:sldMkLst>
          <pc:docMk/>
          <pc:sldMk cId="659878180" sldId="260"/>
        </pc:sldMkLst>
      </pc:sldChg>
      <pc:sldChg chg="del">
        <pc:chgData name="Laura Espinosa" userId="aa594515-41af-4434-a66c-8acf261628e2" providerId="ADAL" clId="{9EDE7F0B-B82E-4DD0-B35B-4F3B2053E383}" dt="2023-06-07T10:09:33.403" v="2" actId="47"/>
        <pc:sldMkLst>
          <pc:docMk/>
          <pc:sldMk cId="1381865732" sldId="261"/>
        </pc:sldMkLst>
      </pc:sldChg>
      <pc:sldChg chg="addSp delSp modSp add mod">
        <pc:chgData name="Laura Espinosa" userId="aa594515-41af-4434-a66c-8acf261628e2" providerId="ADAL" clId="{9EDE7F0B-B82E-4DD0-B35B-4F3B2053E383}" dt="2023-06-07T10:10:02.57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9EDE7F0B-B82E-4DD0-B35B-4F3B2053E383}" dt="2023-06-07T10:09:37.066" v="5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9EDE7F0B-B82E-4DD0-B35B-4F3B2053E383}" dt="2023-06-07T10:10:02.579" v="16" actId="14100"/>
          <ac:picMkLst>
            <pc:docMk/>
            <pc:sldMk cId="1612431609" sldId="276"/>
            <ac:picMk id="5" creationId="{CF307142-61C5-42DF-77BF-4379C4419559}"/>
          </ac:picMkLst>
        </pc:picChg>
        <pc:picChg chg="del">
          <ac:chgData name="Laura Espinosa" userId="aa594515-41af-4434-a66c-8acf261628e2" providerId="ADAL" clId="{9EDE7F0B-B82E-4DD0-B35B-4F3B2053E383}" dt="2023-06-07T10:09:47.492" v="12" actId="478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0:33.484" v="22" actId="1076"/>
        <pc:sldMkLst>
          <pc:docMk/>
          <pc:sldMk cId="3711122494" sldId="277"/>
        </pc:sldMkLst>
        <pc:spChg chg="mod">
          <ac:chgData name="Laura Espinosa" userId="aa594515-41af-4434-a66c-8acf261628e2" providerId="ADAL" clId="{9EDE7F0B-B82E-4DD0-B35B-4F3B2053E383}" dt="2023-06-07T10:09:40.940" v="8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9EDE7F0B-B82E-4DD0-B35B-4F3B2053E383}" dt="2023-06-07T10:10:33.484" v="22" actId="1076"/>
          <ac:picMkLst>
            <pc:docMk/>
            <pc:sldMk cId="3711122494" sldId="277"/>
            <ac:picMk id="5" creationId="{ED57FFF2-3FFD-C665-348F-75E3F125E349}"/>
          </ac:picMkLst>
        </pc:picChg>
        <pc:picChg chg="del">
          <ac:chgData name="Laura Espinosa" userId="aa594515-41af-4434-a66c-8acf261628e2" providerId="ADAL" clId="{9EDE7F0B-B82E-4DD0-B35B-4F3B2053E383}" dt="2023-06-07T10:10:07.566" v="17" actId="478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1:08.378" v="28" actId="1076"/>
        <pc:sldMkLst>
          <pc:docMk/>
          <pc:sldMk cId="1327062939" sldId="279"/>
        </pc:sldMkLst>
        <pc:spChg chg="mod">
          <ac:chgData name="Laura Espinosa" userId="aa594515-41af-4434-a66c-8acf261628e2" providerId="ADAL" clId="{9EDE7F0B-B82E-4DD0-B35B-4F3B2053E383}" dt="2023-06-07T10:09:44.577" v="11" actId="20577"/>
          <ac:spMkLst>
            <pc:docMk/>
            <pc:sldMk cId="1327062939" sldId="279"/>
            <ac:spMk id="2" creationId="{8481F693-590A-2559-FA34-774FBF229BD5}"/>
          </ac:spMkLst>
        </pc:spChg>
        <pc:picChg chg="add mod">
          <ac:chgData name="Laura Espinosa" userId="aa594515-41af-4434-a66c-8acf261628e2" providerId="ADAL" clId="{9EDE7F0B-B82E-4DD0-B35B-4F3B2053E383}" dt="2023-06-07T10:11:08.378" v="28" actId="1076"/>
          <ac:picMkLst>
            <pc:docMk/>
            <pc:sldMk cId="1327062939" sldId="279"/>
            <ac:picMk id="5" creationId="{93C6D5C5-2166-FAEB-FFD8-D2770F07C4DD}"/>
          </ac:picMkLst>
        </pc:picChg>
        <pc:picChg chg="del">
          <ac:chgData name="Laura Espinosa" userId="aa594515-41af-4434-a66c-8acf261628e2" providerId="ADAL" clId="{9EDE7F0B-B82E-4DD0-B35B-4F3B2053E383}" dt="2023-06-07T10:10:37.554" v="23" actId="478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clId="Web-{92140E72-A2C3-BB5D-0224-FBFC9D40CE41}"/>
    <pc:docChg chg="modSld">
      <pc:chgData name="" userId="" providerId="" clId="Web-{92140E72-A2C3-BB5D-0224-FBFC9D40CE41}" dt="2023-10-13T12:49:43.348" v="0" actId="20577"/>
      <pc:docMkLst>
        <pc:docMk/>
      </pc:docMkLst>
      <pc:sldChg chg="modSp">
        <pc:chgData name="" userId="" providerId="" clId="Web-{92140E72-A2C3-BB5D-0224-FBFC9D40CE41}" dt="2023-10-13T12:49:43.348" v="0" actId="20577"/>
        <pc:sldMkLst>
          <pc:docMk/>
          <pc:sldMk cId="4007109742" sldId="256"/>
        </pc:sldMkLst>
        <pc:spChg chg="mod">
          <ac:chgData name="" userId="" providerId="" clId="Web-{92140E72-A2C3-BB5D-0224-FBFC9D40CE41}" dt="2023-10-13T12:49:43.348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Laura Espinosa" userId="aa594515-41af-4434-a66c-8acf261628e2" providerId="ADAL" clId="{A4758A76-869B-4150-A562-116A27911FD3}"/>
    <pc:docChg chg="modSld">
      <pc:chgData name="Laura Espinosa" userId="aa594515-41af-4434-a66c-8acf261628e2" providerId="ADAL" clId="{A4758A76-869B-4150-A562-116A27911FD3}" dt="2023-07-21T09:52:58.219" v="1" actId="20577"/>
      <pc:docMkLst>
        <pc:docMk/>
      </pc:docMkLst>
      <pc:sldChg chg="modSp mod">
        <pc:chgData name="Laura Espinosa" userId="aa594515-41af-4434-a66c-8acf261628e2" providerId="ADAL" clId="{A4758A76-869B-4150-A562-116A27911FD3}" dt="2023-07-21T09:52:58.219" v="1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4758A76-869B-4150-A562-116A27911FD3}" dt="2023-07-21T09:52:58.21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Signe Gilbro" userId="733bff5b-f06d-4450-9471-ea5e3209ef43" providerId="ADAL" clId="{9E3B275E-7965-461F-9039-1AC87D779E97}"/>
    <pc:docChg chg="modSld">
      <pc:chgData name="Signe Gilbro" userId="733bff5b-f06d-4450-9471-ea5e3209ef43" providerId="ADAL" clId="{9E3B275E-7965-461F-9039-1AC87D779E97}" dt="2024-02-19T11:36:51.756" v="2" actId="1076"/>
      <pc:docMkLst>
        <pc:docMk/>
      </pc:docMkLst>
      <pc:sldChg chg="modSp mod">
        <pc:chgData name="Signe Gilbro" userId="733bff5b-f06d-4450-9471-ea5e3209ef43" providerId="ADAL" clId="{9E3B275E-7965-461F-9039-1AC87D779E97}" dt="2024-02-19T11:36:51.756" v="2" actId="1076"/>
        <pc:sldMkLst>
          <pc:docMk/>
          <pc:sldMk cId="4073167586" sldId="262"/>
        </pc:sldMkLst>
        <pc:spChg chg="mod">
          <ac:chgData name="Signe Gilbro" userId="733bff5b-f06d-4450-9471-ea5e3209ef43" providerId="ADAL" clId="{9E3B275E-7965-461F-9039-1AC87D779E97}" dt="2024-02-19T11:36:51.756" v="2" actId="1076"/>
          <ac:spMkLst>
            <pc:docMk/>
            <pc:sldMk cId="4073167586" sldId="262"/>
            <ac:spMk id="2" creationId="{92523AC9-6931-0CC4-5092-1E963052832C}"/>
          </ac:spMkLst>
        </pc:spChg>
      </pc:sldChg>
      <pc:sldChg chg="modSp mod">
        <pc:chgData name="Signe Gilbro" userId="733bff5b-f06d-4450-9471-ea5e3209ef43" providerId="ADAL" clId="{9E3B275E-7965-461F-9039-1AC87D779E97}" dt="2024-02-19T11:18:18.140" v="0" actId="1076"/>
        <pc:sldMkLst>
          <pc:docMk/>
          <pc:sldMk cId="3829373721" sldId="287"/>
        </pc:sldMkLst>
        <pc:spChg chg="mod">
          <ac:chgData name="Signe Gilbro" userId="733bff5b-f06d-4450-9471-ea5e3209ef43" providerId="ADAL" clId="{9E3B275E-7965-461F-9039-1AC87D779E97}" dt="2024-02-19T11:18:18.140" v="0" actId="1076"/>
          <ac:spMkLst>
            <pc:docMk/>
            <pc:sldMk cId="3829373721" sldId="287"/>
            <ac:spMk id="6" creationId="{4A9E79C7-346E-6A74-9684-D1333FE24B4F}"/>
          </ac:spMkLst>
        </pc:spChg>
      </pc:sldChg>
    </pc:docChg>
  </pc:docChgLst>
  <pc:docChgLst>
    <pc:chgData name="Grazina Mirinaviciute" userId="badb3164-3f3f-4e72-ad8c-955371e463db" providerId="ADAL" clId="{431CA306-42FF-4192-8060-7F873E7FE0EA}"/>
    <pc:docChg chg="custSel modSld">
      <pc:chgData name="Grazina Mirinaviciute" userId="badb3164-3f3f-4e72-ad8c-955371e463db" providerId="ADAL" clId="{431CA306-42FF-4192-8060-7F873E7FE0EA}" dt="2024-01-29T15:22:33.112" v="2" actId="1076"/>
      <pc:docMkLst>
        <pc:docMk/>
      </pc:docMkLst>
      <pc:sldChg chg="addSp delSp modSp mod">
        <pc:chgData name="Grazina Mirinaviciute" userId="badb3164-3f3f-4e72-ad8c-955371e463db" providerId="ADAL" clId="{431CA306-42FF-4192-8060-7F873E7FE0EA}" dt="2024-01-29T15:22:33.112" v="2" actId="1076"/>
        <pc:sldMkLst>
          <pc:docMk/>
          <pc:sldMk cId="1135927152" sldId="345"/>
        </pc:sldMkLst>
        <pc:spChg chg="add del mod">
          <ac:chgData name="Grazina Mirinaviciute" userId="badb3164-3f3f-4e72-ad8c-955371e463db" providerId="ADAL" clId="{431CA306-42FF-4192-8060-7F873E7FE0EA}" dt="2024-01-29T15:22:28.080" v="1"/>
          <ac:spMkLst>
            <pc:docMk/>
            <pc:sldMk cId="1135927152" sldId="345"/>
            <ac:spMk id="5" creationId="{734E8CCF-C0B5-8095-9E6F-EA4B808C2136}"/>
          </ac:spMkLst>
        </pc:spChg>
        <pc:spChg chg="mod">
          <ac:chgData name="Grazina Mirinaviciute" userId="badb3164-3f3f-4e72-ad8c-955371e463db" providerId="ADAL" clId="{431CA306-42FF-4192-8060-7F873E7FE0EA}" dt="2024-01-29T15:22:33.112" v="2" actId="1076"/>
          <ac:spMkLst>
            <pc:docMk/>
            <pc:sldMk cId="1135927152" sldId="345"/>
            <ac:spMk id="8" creationId="{02AAC5B4-B3F7-055B-70CF-084BA5E2B4CE}"/>
          </ac:spMkLst>
        </pc:spChg>
        <pc:picChg chg="add mod">
          <ac:chgData name="Grazina Mirinaviciute" userId="badb3164-3f3f-4e72-ad8c-955371e463db" providerId="ADAL" clId="{431CA306-42FF-4192-8060-7F873E7FE0EA}" dt="2024-01-29T15:22:28.080" v="1"/>
          <ac:picMkLst>
            <pc:docMk/>
            <pc:sldMk cId="1135927152" sldId="345"/>
            <ac:picMk id="6" creationId="{3F30383B-67EB-8235-9F5A-50CB69233709}"/>
          </ac:picMkLst>
        </pc:picChg>
        <pc:picChg chg="del">
          <ac:chgData name="Grazina Mirinaviciute" userId="badb3164-3f3f-4e72-ad8c-955371e463db" providerId="ADAL" clId="{431CA306-42FF-4192-8060-7F873E7FE0EA}" dt="2024-01-29T15:22:25.405" v="0" actId="478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Katja Siling" userId="f1dc0580-cf8d-4e80-a1ac-903a1c3a29f7" providerId="ADAL" clId="{AC616BAD-A0C1-484B-B898-614CCA4845DF}"/>
    <pc:docChg chg="custSel delSld modSld sldOrd">
      <pc:chgData name="Katja Siling" userId="f1dc0580-cf8d-4e80-a1ac-903a1c3a29f7" providerId="ADAL" clId="{AC616BAD-A0C1-484B-B898-614CCA4845DF}" dt="2024-02-24T19:27:04.711" v="97" actId="1076"/>
      <pc:docMkLst>
        <pc:docMk/>
      </pc:docMkLst>
      <pc:sldChg chg="del">
        <pc:chgData name="Katja Siling" userId="f1dc0580-cf8d-4e80-a1ac-903a1c3a29f7" providerId="ADAL" clId="{AC616BAD-A0C1-484B-B898-614CCA4845DF}" dt="2024-02-24T19:22:23.917" v="4" actId="47"/>
        <pc:sldMkLst>
          <pc:docMk/>
          <pc:sldMk cId="2969243476" sldId="289"/>
        </pc:sldMkLst>
      </pc:sldChg>
      <pc:sldChg chg="addSp delSp modSp mod ord">
        <pc:chgData name="Katja Siling" userId="f1dc0580-cf8d-4e80-a1ac-903a1c3a29f7" providerId="ADAL" clId="{AC616BAD-A0C1-484B-B898-614CCA4845DF}" dt="2024-02-24T19:26:19.796" v="68" actId="1076"/>
        <pc:sldMkLst>
          <pc:docMk/>
          <pc:sldMk cId="1313473835" sldId="290"/>
        </pc:sldMkLst>
        <pc:spChg chg="mod">
          <ac:chgData name="Katja Siling" userId="f1dc0580-cf8d-4e80-a1ac-903a1c3a29f7" providerId="ADAL" clId="{AC616BAD-A0C1-484B-B898-614CCA4845DF}" dt="2024-02-24T19:25:34.894" v="61" actId="20577"/>
          <ac:spMkLst>
            <pc:docMk/>
            <pc:sldMk cId="1313473835" sldId="290"/>
            <ac:spMk id="2" creationId="{4F6011B2-1AF6-EE2C-2E70-C9D7CC7A5397}"/>
          </ac:spMkLst>
        </pc:spChg>
        <pc:spChg chg="del">
          <ac:chgData name="Katja Siling" userId="f1dc0580-cf8d-4e80-a1ac-903a1c3a29f7" providerId="ADAL" clId="{AC616BAD-A0C1-484B-B898-614CCA4845DF}" dt="2024-02-24T19:23:31.657" v="10"/>
          <ac:spMkLst>
            <pc:docMk/>
            <pc:sldMk cId="1313473835" sldId="290"/>
            <ac:spMk id="3" creationId="{A41E7843-D8E3-75EC-0DF6-3ADABAAECB5A}"/>
          </ac:spMkLst>
        </pc:spChg>
        <pc:spChg chg="add del mod">
          <ac:chgData name="Katja Siling" userId="f1dc0580-cf8d-4e80-a1ac-903a1c3a29f7" providerId="ADAL" clId="{AC616BAD-A0C1-484B-B898-614CCA4845DF}" dt="2024-02-24T19:25:57.024" v="62" actId="478"/>
          <ac:spMkLst>
            <pc:docMk/>
            <pc:sldMk cId="1313473835" sldId="290"/>
            <ac:spMk id="8" creationId="{D734254A-3724-00E8-9FF7-8C1B7FB9EFA4}"/>
          </ac:spMkLst>
        </pc:spChg>
        <pc:picChg chg="add del mod">
          <ac:chgData name="Katja Siling" userId="f1dc0580-cf8d-4e80-a1ac-903a1c3a29f7" providerId="ADAL" clId="{AC616BAD-A0C1-484B-B898-614CCA4845DF}" dt="2024-02-24T19:25:17.188" v="29" actId="478"/>
          <ac:picMkLst>
            <pc:docMk/>
            <pc:sldMk cId="1313473835" sldId="290"/>
            <ac:picMk id="6" creationId="{F702B46D-5918-2039-2706-BBECB97CACAA}"/>
          </ac:picMkLst>
        </pc:picChg>
        <pc:picChg chg="add mod">
          <ac:chgData name="Katja Siling" userId="f1dc0580-cf8d-4e80-a1ac-903a1c3a29f7" providerId="ADAL" clId="{AC616BAD-A0C1-484B-B898-614CCA4845DF}" dt="2024-02-24T19:26:19.796" v="68" actId="1076"/>
          <ac:picMkLst>
            <pc:docMk/>
            <pc:sldMk cId="1313473835" sldId="290"/>
            <ac:picMk id="10" creationId="{BFAE783B-3275-5631-63D0-3E512F5BF6D9}"/>
          </ac:picMkLst>
        </pc:picChg>
      </pc:sldChg>
      <pc:sldChg chg="addSp delSp modSp mod">
        <pc:chgData name="Katja Siling" userId="f1dc0580-cf8d-4e80-a1ac-903a1c3a29f7" providerId="ADAL" clId="{AC616BAD-A0C1-484B-B898-614CCA4845DF}" dt="2024-02-24T19:27:04.711" v="97" actId="1076"/>
        <pc:sldMkLst>
          <pc:docMk/>
          <pc:sldMk cId="320908543" sldId="291"/>
        </pc:sldMkLst>
        <pc:spChg chg="mod">
          <ac:chgData name="Katja Siling" userId="f1dc0580-cf8d-4e80-a1ac-903a1c3a29f7" providerId="ADAL" clId="{AC616BAD-A0C1-484B-B898-614CCA4845DF}" dt="2024-02-24T19:26:33.838" v="90" actId="20577"/>
          <ac:spMkLst>
            <pc:docMk/>
            <pc:sldMk cId="320908543" sldId="291"/>
            <ac:spMk id="2" creationId="{15EA48B1-8827-E853-FB69-39DC1065B662}"/>
          </ac:spMkLst>
        </pc:spChg>
        <pc:spChg chg="del">
          <ac:chgData name="Katja Siling" userId="f1dc0580-cf8d-4e80-a1ac-903a1c3a29f7" providerId="ADAL" clId="{AC616BAD-A0C1-484B-B898-614CCA4845DF}" dt="2024-02-24T19:22:56.984" v="5"/>
          <ac:spMkLst>
            <pc:docMk/>
            <pc:sldMk cId="320908543" sldId="291"/>
            <ac:spMk id="3" creationId="{7E181421-3829-199C-E877-998D2B7BF874}"/>
          </ac:spMkLst>
        </pc:spChg>
        <pc:spChg chg="add del mod">
          <ac:chgData name="Katja Siling" userId="f1dc0580-cf8d-4e80-a1ac-903a1c3a29f7" providerId="ADAL" clId="{AC616BAD-A0C1-484B-B898-614CCA4845DF}" dt="2024-02-24T19:26:51.083" v="91" actId="478"/>
          <ac:spMkLst>
            <pc:docMk/>
            <pc:sldMk cId="320908543" sldId="291"/>
            <ac:spMk id="8" creationId="{46D3B5B5-3C98-406A-2055-40804C73E225}"/>
          </ac:spMkLst>
        </pc:spChg>
        <pc:picChg chg="add del mod">
          <ac:chgData name="Katja Siling" userId="f1dc0580-cf8d-4e80-a1ac-903a1c3a29f7" providerId="ADAL" clId="{AC616BAD-A0C1-484B-B898-614CCA4845DF}" dt="2024-02-24T19:25:14.084" v="28" actId="478"/>
          <ac:picMkLst>
            <pc:docMk/>
            <pc:sldMk cId="320908543" sldId="291"/>
            <ac:picMk id="6" creationId="{F2137301-3A30-78ED-7234-23EEB888E776}"/>
          </ac:picMkLst>
        </pc:picChg>
        <pc:picChg chg="add mod">
          <ac:chgData name="Katja Siling" userId="f1dc0580-cf8d-4e80-a1ac-903a1c3a29f7" providerId="ADAL" clId="{AC616BAD-A0C1-484B-B898-614CCA4845DF}" dt="2024-02-24T19:27:04.711" v="97" actId="1076"/>
          <ac:picMkLst>
            <pc:docMk/>
            <pc:sldMk cId="320908543" sldId="291"/>
            <ac:picMk id="10" creationId="{707C18F5-831E-D89B-4DE9-ACB367B33E90}"/>
          </ac:picMkLst>
        </pc:picChg>
      </pc:sldChg>
    </pc:docChg>
  </pc:docChgLst>
  <pc:docChgLst>
    <pc:chgData name="Giulia Perego" userId="S::giulia.perego@ecdc.europa.eu::9fe64e90-3b8b-4aef-a0dd-c946dcd93917" providerId="AD" clId="Web-{C135D623-2AD0-683D-BF86-0E6B5B7D77BA}"/>
    <pc:docChg chg="addSld delSld modSld">
      <pc:chgData name="Giulia Perego" userId="S::giulia.perego@ecdc.europa.eu::9fe64e90-3b8b-4aef-a0dd-c946dcd93917" providerId="AD" clId="Web-{C135D623-2AD0-683D-BF86-0E6B5B7D77BA}" dt="2024-02-02T15:19:16.548" v="15"/>
      <pc:docMkLst>
        <pc:docMk/>
      </pc:docMkLst>
      <pc:sldChg chg="addSp delSp modSp add del">
        <pc:chgData name="Giulia Perego" userId="S::giulia.perego@ecdc.europa.eu::9fe64e90-3b8b-4aef-a0dd-c946dcd93917" providerId="AD" clId="Web-{C135D623-2AD0-683D-BF86-0E6B5B7D77BA}" dt="2024-02-02T15:19:16.548" v="15"/>
        <pc:sldMkLst>
          <pc:docMk/>
          <pc:sldMk cId="689722610" sldId="279"/>
        </pc:sldMkLst>
        <pc:spChg chg="mod">
          <ac:chgData name="Giulia Perego" userId="S::giulia.perego@ecdc.europa.eu::9fe64e90-3b8b-4aef-a0dd-c946dcd93917" providerId="AD" clId="Web-{C135D623-2AD0-683D-BF86-0E6B5B7D77BA}" dt="2024-02-02T15:18:27.546" v="12" actId="20577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Giulia Perego" userId="S::giulia.perego@ecdc.europa.eu::9fe64e90-3b8b-4aef-a0dd-c946dcd93917" providerId="AD" clId="Web-{C135D623-2AD0-683D-BF86-0E6B5B7D77BA}" dt="2024-02-02T15:18:03.858" v="7"/>
          <ac:spMkLst>
            <pc:docMk/>
            <pc:sldMk cId="689722610" sldId="279"/>
            <ac:spMk id="6" creationId="{39C196AE-2F90-BA1D-E69D-C1E31E3276DE}"/>
          </ac:spMkLst>
        </pc:spChg>
        <pc:picChg chg="add mod">
          <ac:chgData name="Giulia Perego" userId="S::giulia.perego@ecdc.europa.eu::9fe64e90-3b8b-4aef-a0dd-c946dcd93917" providerId="AD" clId="Web-{C135D623-2AD0-683D-BF86-0E6B5B7D77BA}" dt="2024-02-02T15:19:02.001" v="13" actId="1076"/>
          <ac:picMkLst>
            <pc:docMk/>
            <pc:sldMk cId="689722610" sldId="279"/>
            <ac:picMk id="3" creationId="{D8E6F89F-585E-E5E7-D414-B3ED654468E5}"/>
          </ac:picMkLst>
        </pc:picChg>
        <pc:picChg chg="del">
          <ac:chgData name="Giulia Perego" userId="S::giulia.perego@ecdc.europa.eu::9fe64e90-3b8b-4aef-a0dd-c946dcd93917" providerId="AD" clId="Web-{C135D623-2AD0-683D-BF86-0E6B5B7D77BA}" dt="2024-02-02T15:18:03.858" v="7"/>
          <ac:picMkLst>
            <pc:docMk/>
            <pc:sldMk cId="689722610" sldId="279"/>
            <ac:picMk id="10" creationId="{F03D8F8D-55F3-E288-243E-44EA82A63A59}"/>
          </ac:picMkLst>
        </pc:picChg>
      </pc:sldChg>
    </pc:docChg>
  </pc:docChgLst>
  <pc:docChgLst>
    <pc:chgData name="Grazina Mirinaviciute" userId="badb3164-3f3f-4e72-ad8c-955371e463db" providerId="ADAL" clId="{1A703C06-B869-4E69-8D38-12DD3C81C311}"/>
    <pc:docChg chg="custSel addSld modSld">
      <pc:chgData name="Grazina Mirinaviciute" userId="badb3164-3f3f-4e72-ad8c-955371e463db" providerId="ADAL" clId="{1A703C06-B869-4E69-8D38-12DD3C81C311}" dt="2024-02-26T14:01:56.499" v="79" actId="20577"/>
      <pc:docMkLst>
        <pc:docMk/>
      </pc:docMkLst>
      <pc:sldChg chg="addSp delSp modSp new mod">
        <pc:chgData name="Grazina Mirinaviciute" userId="badb3164-3f3f-4e72-ad8c-955371e463db" providerId="ADAL" clId="{1A703C06-B869-4E69-8D38-12DD3C81C311}" dt="2024-02-26T14:01:56.499" v="79" actId="20577"/>
        <pc:sldMkLst>
          <pc:docMk/>
          <pc:sldMk cId="3846975926" sldId="292"/>
        </pc:sldMkLst>
        <pc:spChg chg="mod">
          <ac:chgData name="Grazina Mirinaviciute" userId="badb3164-3f3f-4e72-ad8c-955371e463db" providerId="ADAL" clId="{1A703C06-B869-4E69-8D38-12DD3C81C311}" dt="2024-02-26T14:01:56.499" v="79" actId="20577"/>
          <ac:spMkLst>
            <pc:docMk/>
            <pc:sldMk cId="3846975926" sldId="292"/>
            <ac:spMk id="2" creationId="{04DC6D58-7570-D639-C863-F91EF90A696E}"/>
          </ac:spMkLst>
        </pc:spChg>
        <pc:spChg chg="del mod">
          <ac:chgData name="Grazina Mirinaviciute" userId="badb3164-3f3f-4e72-ad8c-955371e463db" providerId="ADAL" clId="{1A703C06-B869-4E69-8D38-12DD3C81C311}" dt="2024-02-26T14:00:21.978" v="23"/>
          <ac:spMkLst>
            <pc:docMk/>
            <pc:sldMk cId="3846975926" sldId="292"/>
            <ac:spMk id="3" creationId="{399A2BD6-FDB8-BBF7-EA1C-2FAEC0B93095}"/>
          </ac:spMkLst>
        </pc:spChg>
        <pc:picChg chg="add mod">
          <ac:chgData name="Grazina Mirinaviciute" userId="badb3164-3f3f-4e72-ad8c-955371e463db" providerId="ADAL" clId="{1A703C06-B869-4E69-8D38-12DD3C81C311}" dt="2024-02-26T14:00:40.662" v="29" actId="1076"/>
          <ac:picMkLst>
            <pc:docMk/>
            <pc:sldMk cId="3846975926" sldId="292"/>
            <ac:picMk id="5" creationId="{57A73136-9D09-6132-85D7-B7E16A6B5ABB}"/>
          </ac:picMkLst>
        </pc:picChg>
      </pc:sldChg>
      <pc:sldChg chg="addSp delSp modSp new mod">
        <pc:chgData name="Grazina Mirinaviciute" userId="badb3164-3f3f-4e72-ad8c-955371e463db" providerId="ADAL" clId="{1A703C06-B869-4E69-8D38-12DD3C81C311}" dt="2024-02-26T14:01:52.024" v="77" actId="20577"/>
        <pc:sldMkLst>
          <pc:docMk/>
          <pc:sldMk cId="3711045722" sldId="293"/>
        </pc:sldMkLst>
        <pc:spChg chg="del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2" creationId="{4D1DBF20-DF86-117D-B7F3-9874DB87E6C3}"/>
          </ac:spMkLst>
        </pc:spChg>
        <pc:spChg chg="del">
          <ac:chgData name="Grazina Mirinaviciute" userId="badb3164-3f3f-4e72-ad8c-955371e463db" providerId="ADAL" clId="{1A703C06-B869-4E69-8D38-12DD3C81C311}" dt="2024-02-26T14:01:06.740" v="31"/>
          <ac:spMkLst>
            <pc:docMk/>
            <pc:sldMk cId="3711045722" sldId="293"/>
            <ac:spMk id="3" creationId="{B673AA17-46CA-ADDF-727F-E70E9FD9346D}"/>
          </ac:spMkLst>
        </pc:spChg>
        <pc:spChg chg="mod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4" creationId="{DF500DDE-0C6E-36B4-455F-942010681F77}"/>
          </ac:spMkLst>
        </pc:spChg>
        <pc:spChg chg="add mod">
          <ac:chgData name="Grazina Mirinaviciute" userId="badb3164-3f3f-4e72-ad8c-955371e463db" providerId="ADAL" clId="{1A703C06-B869-4E69-8D38-12DD3C81C311}" dt="2024-02-26T14:01:52.024" v="77" actId="20577"/>
          <ac:spMkLst>
            <pc:docMk/>
            <pc:sldMk cId="3711045722" sldId="293"/>
            <ac:spMk id="10" creationId="{BAA18776-2BF0-F830-AED3-24E8FEBADD5D}"/>
          </ac:spMkLst>
        </pc:spChg>
        <pc:picChg chg="add mod">
          <ac:chgData name="Grazina Mirinaviciute" userId="badb3164-3f3f-4e72-ad8c-955371e463db" providerId="ADAL" clId="{1A703C06-B869-4E69-8D38-12DD3C81C311}" dt="2024-02-26T14:01:16.856" v="34" actId="1076"/>
          <ac:picMkLst>
            <pc:docMk/>
            <pc:sldMk cId="3711045722" sldId="293"/>
            <ac:picMk id="5" creationId="{0810125F-C041-84A5-69B4-2CF61C5A0396}"/>
          </ac:picMkLst>
        </pc:picChg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Jon Bilbatua" userId="S::jon.bilbatua@ecdc.europa.eu::799cd09a-c23e-42a4-a7ce-fb4603bc8cb0" providerId="AD" clId="Web-{E86FBCC5-75F8-D5CA-EE72-93ED871EF9A9}"/>
    <pc:docChg chg="delSld modSld">
      <pc:chgData name="Jon Bilbatua" userId="S::jon.bilbatua@ecdc.europa.eu::799cd09a-c23e-42a4-a7ce-fb4603bc8cb0" providerId="AD" clId="Web-{E86FBCC5-75F8-D5CA-EE72-93ED871EF9A9}" dt="2023-10-05T07:27:17.470" v="6"/>
      <pc:docMkLst>
        <pc:docMk/>
      </pc:docMkLst>
      <pc:sldChg chg="modSp">
        <pc:chgData name="Jon Bilbatua" userId="S::jon.bilbatua@ecdc.europa.eu::799cd09a-c23e-42a4-a7ce-fb4603bc8cb0" providerId="AD" clId="Web-{E86FBCC5-75F8-D5CA-EE72-93ED871EF9A9}" dt="2023-10-05T07:27:02.64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6FBCC5-75F8-D5CA-EE72-93ED871EF9A9}" dt="2023-10-05T07:27:02.641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E86FBCC5-75F8-D5CA-EE72-93ED871EF9A9}" dt="2023-10-05T07:27:13.751" v="2"/>
        <pc:sldMkLst>
          <pc:docMk/>
          <pc:sldMk cId="919335919" sldId="257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063" v="3"/>
        <pc:sldMkLst>
          <pc:docMk/>
          <pc:sldMk cId="3563415366" sldId="258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970" v="4"/>
        <pc:sldMkLst>
          <pc:docMk/>
          <pc:sldMk cId="1776460217" sldId="259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6.970" v="5"/>
        <pc:sldMkLst>
          <pc:docMk/>
          <pc:sldMk cId="466456763" sldId="260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7.470" v="6"/>
        <pc:sldMkLst>
          <pc:docMk/>
          <pc:sldMk cId="1426398350" sldId="261"/>
        </pc:sldMkLst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Samantha Wilson" userId="S::samantha.wilson@ecdc.europa.eu::57443e37-3001-43b6-9885-ff7a79966a80" providerId="AD" clId="Web-{600A7B89-10BA-067B-1B4F-2436D119D09F}"/>
    <pc:docChg chg="modSld">
      <pc:chgData name="Samantha Wilson" userId="S::samantha.wilson@ecdc.europa.eu::57443e37-3001-43b6-9885-ff7a79966a80" providerId="AD" clId="Web-{600A7B89-10BA-067B-1B4F-2436D119D09F}" dt="2023-07-28T14:42:50.730" v="30" actId="20577"/>
      <pc:docMkLst>
        <pc:docMk/>
      </pc:docMkLst>
      <pc:sldChg chg="modSp">
        <pc:chgData name="Samantha Wilson" userId="S::samantha.wilson@ecdc.europa.eu::57443e37-3001-43b6-9885-ff7a79966a80" providerId="AD" clId="Web-{600A7B89-10BA-067B-1B4F-2436D119D09F}" dt="2023-07-28T14:40:48.663" v="9" actId="20577"/>
        <pc:sldMkLst>
          <pc:docMk/>
          <pc:sldMk cId="1612431609" sldId="276"/>
        </pc:sldMkLst>
        <pc:spChg chg="mod">
          <ac:chgData name="Samantha Wilson" userId="S::samantha.wilson@ecdc.europa.eu::57443e37-3001-43b6-9885-ff7a79966a80" providerId="AD" clId="Web-{600A7B89-10BA-067B-1B4F-2436D119D09F}" dt="2023-07-28T14:40:48.663" v="9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0:38.257" v="4" actId="20577"/>
        <pc:sldMkLst>
          <pc:docMk/>
          <pc:sldMk cId="1327062939" sldId="280"/>
        </pc:sldMkLst>
        <pc:spChg chg="mod">
          <ac:chgData name="Samantha Wilson" userId="S::samantha.wilson@ecdc.europa.eu::57443e37-3001-43b6-9885-ff7a79966a80" providerId="AD" clId="Web-{600A7B89-10BA-067B-1B4F-2436D119D09F}" dt="2023-07-28T14:40:38.257" v="4" actId="20577"/>
          <ac:spMkLst>
            <pc:docMk/>
            <pc:sldMk cId="1327062939" sldId="280"/>
            <ac:spMk id="2" creationId="{8481F693-590A-2559-FA34-774FBF229BD5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07.695" v="12" actId="20577"/>
        <pc:sldMkLst>
          <pc:docMk/>
          <pc:sldMk cId="4190203356" sldId="281"/>
        </pc:sldMkLst>
        <pc:spChg chg="mod">
          <ac:chgData name="Samantha Wilson" userId="S::samantha.wilson@ecdc.europa.eu::57443e37-3001-43b6-9885-ff7a79966a80" providerId="AD" clId="Web-{600A7B89-10BA-067B-1B4F-2436D119D09F}" dt="2023-07-28T14:41:07.695" v="12" actId="20577"/>
          <ac:spMkLst>
            <pc:docMk/>
            <pc:sldMk cId="4190203356" sldId="281"/>
            <ac:spMk id="2" creationId="{AD503E1F-BE77-87CA-4EB6-DCC30FC39008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54.540" v="19" actId="20577"/>
        <pc:sldMkLst>
          <pc:docMk/>
          <pc:sldMk cId="1767870268" sldId="282"/>
        </pc:sldMkLst>
        <pc:spChg chg="mod">
          <ac:chgData name="Samantha Wilson" userId="S::samantha.wilson@ecdc.europa.eu::57443e37-3001-43b6-9885-ff7a79966a80" providerId="AD" clId="Web-{600A7B89-10BA-067B-1B4F-2436D119D09F}" dt="2023-07-28T14:41:54.540" v="19" actId="20577"/>
          <ac:spMkLst>
            <pc:docMk/>
            <pc:sldMk cId="1767870268" sldId="282"/>
            <ac:spMk id="2" creationId="{E718FFFA-E6D9-9FC0-BC3D-898F93CEB1F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00.587" v="22" actId="20577"/>
        <pc:sldMkLst>
          <pc:docMk/>
          <pc:sldMk cId="1526511675" sldId="283"/>
        </pc:sldMkLst>
        <pc:spChg chg="mod">
          <ac:chgData name="Samantha Wilson" userId="S::samantha.wilson@ecdc.europa.eu::57443e37-3001-43b6-9885-ff7a79966a80" providerId="AD" clId="Web-{600A7B89-10BA-067B-1B4F-2436D119D09F}" dt="2023-07-28T14:42:00.587" v="22" actId="20577"/>
          <ac:spMkLst>
            <pc:docMk/>
            <pc:sldMk cId="1526511675" sldId="283"/>
            <ac:spMk id="2" creationId="{DBF9BD76-3ED2-7B46-51B4-1FFEDA57B20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27.729" v="25" actId="20577"/>
        <pc:sldMkLst>
          <pc:docMk/>
          <pc:sldMk cId="3803953324" sldId="284"/>
        </pc:sldMkLst>
        <pc:spChg chg="mod">
          <ac:chgData name="Samantha Wilson" userId="S::samantha.wilson@ecdc.europa.eu::57443e37-3001-43b6-9885-ff7a79966a80" providerId="AD" clId="Web-{600A7B89-10BA-067B-1B4F-2436D119D09F}" dt="2023-07-28T14:42:27.729" v="25" actId="20577"/>
          <ac:spMkLst>
            <pc:docMk/>
            <pc:sldMk cId="3803953324" sldId="284"/>
            <ac:spMk id="2" creationId="{E36695FF-7236-E3CF-EA03-697F8F8216D3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33.651" v="28" actId="20577"/>
        <pc:sldMkLst>
          <pc:docMk/>
          <pc:sldMk cId="996379772" sldId="285"/>
        </pc:sldMkLst>
        <pc:spChg chg="mod">
          <ac:chgData name="Samantha Wilson" userId="S::samantha.wilson@ecdc.europa.eu::57443e37-3001-43b6-9885-ff7a79966a80" providerId="AD" clId="Web-{600A7B89-10BA-067B-1B4F-2436D119D09F}" dt="2023-07-28T14:42:33.651" v="28" actId="20577"/>
          <ac:spMkLst>
            <pc:docMk/>
            <pc:sldMk cId="996379772" sldId="285"/>
            <ac:spMk id="2" creationId="{AAA5F018-4556-1300-2F5D-792B18EC2E7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45.261" v="29" actId="20577"/>
        <pc:sldMkLst>
          <pc:docMk/>
          <pc:sldMk cId="210156343" sldId="286"/>
        </pc:sldMkLst>
        <pc:spChg chg="mod">
          <ac:chgData name="Samantha Wilson" userId="S::samantha.wilson@ecdc.europa.eu::57443e37-3001-43b6-9885-ff7a79966a80" providerId="AD" clId="Web-{600A7B89-10BA-067B-1B4F-2436D119D09F}" dt="2023-07-28T14:42:45.261" v="29" actId="20577"/>
          <ac:spMkLst>
            <pc:docMk/>
            <pc:sldMk cId="210156343" sldId="286"/>
            <ac:spMk id="2" creationId="{562A62A4-BFF6-595C-FEE4-52BD863C4F42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50.730" v="30" actId="20577"/>
        <pc:sldMkLst>
          <pc:docMk/>
          <pc:sldMk cId="324891046" sldId="287"/>
        </pc:sldMkLst>
        <pc:spChg chg="mod">
          <ac:chgData name="Samantha Wilson" userId="S::samantha.wilson@ecdc.europa.eu::57443e37-3001-43b6-9885-ff7a79966a80" providerId="AD" clId="Web-{600A7B89-10BA-067B-1B4F-2436D119D09F}" dt="2023-07-28T14:42:50.730" v="30" actId="20577"/>
          <ac:spMkLst>
            <pc:docMk/>
            <pc:sldMk cId="324891046" sldId="287"/>
            <ac:spMk id="2" creationId="{8CA1ABC3-1B2C-F46E-5DD2-4F482EF9FA6C}"/>
          </ac:spMkLst>
        </pc:spChg>
      </pc:sldChg>
    </pc:docChg>
  </pc:docChgLst>
  <pc:docChgLst>
    <pc:chgData name="Grazina Mirinaviciute" userId="badb3164-3f3f-4e72-ad8c-955371e463db" providerId="ADAL" clId="{329989ED-4D35-4EF2-AF54-7A068923C368}"/>
    <pc:docChg chg="custSel addSld modSld">
      <pc:chgData name="Grazina Mirinaviciute" userId="badb3164-3f3f-4e72-ad8c-955371e463db" providerId="ADAL" clId="{329989ED-4D35-4EF2-AF54-7A068923C368}" dt="2024-03-13T09:06:01.462" v="45" actId="1076"/>
      <pc:docMkLst>
        <pc:docMk/>
      </pc:docMkLst>
      <pc:sldChg chg="addSp delSp modSp mod">
        <pc:chgData name="Grazina Mirinaviciute" userId="badb3164-3f3f-4e72-ad8c-955371e463db" providerId="ADAL" clId="{329989ED-4D35-4EF2-AF54-7A068923C368}" dt="2024-03-13T09:05:32.686" v="41"/>
        <pc:sldMkLst>
          <pc:docMk/>
          <pc:sldMk cId="2457346198" sldId="282"/>
        </pc:sldMkLst>
        <pc:spChg chg="mod">
          <ac:chgData name="Grazina Mirinaviciute" userId="badb3164-3f3f-4e72-ad8c-955371e463db" providerId="ADAL" clId="{329989ED-4D35-4EF2-AF54-7A068923C368}" dt="2024-03-13T09:05:32.686" v="41"/>
          <ac:spMkLst>
            <pc:docMk/>
            <pc:sldMk cId="2457346198" sldId="282"/>
            <ac:spMk id="2" creationId="{E5CEACAA-0DE1-6B3E-AE11-622B261C6C31}"/>
          </ac:spMkLst>
        </pc:spChg>
        <pc:spChg chg="del">
          <ac:chgData name="Grazina Mirinaviciute" userId="badb3164-3f3f-4e72-ad8c-955371e463db" providerId="ADAL" clId="{329989ED-4D35-4EF2-AF54-7A068923C368}" dt="2024-03-13T09:04:34.759" v="2"/>
          <ac:spMkLst>
            <pc:docMk/>
            <pc:sldMk cId="2457346198" sldId="282"/>
            <ac:spMk id="3" creationId="{664EC00A-F7CB-ECBE-7B41-83AB5A6626BF}"/>
          </ac:spMkLst>
        </pc:spChg>
        <pc:picChg chg="add mod">
          <ac:chgData name="Grazina Mirinaviciute" userId="badb3164-3f3f-4e72-ad8c-955371e463db" providerId="ADAL" clId="{329989ED-4D35-4EF2-AF54-7A068923C368}" dt="2024-03-13T09:04:55.560" v="5" actId="1076"/>
          <ac:picMkLst>
            <pc:docMk/>
            <pc:sldMk cId="2457346198" sldId="282"/>
            <ac:picMk id="5" creationId="{6F549CFB-134B-6C7E-CCA1-07071451B2A0}"/>
          </ac:picMkLst>
        </pc:picChg>
      </pc:sldChg>
      <pc:sldChg chg="addSp delSp modSp new mod">
        <pc:chgData name="Grazina Mirinaviciute" userId="badb3164-3f3f-4e72-ad8c-955371e463db" providerId="ADAL" clId="{329989ED-4D35-4EF2-AF54-7A068923C368}" dt="2024-03-13T09:06:01.462" v="45" actId="1076"/>
        <pc:sldMkLst>
          <pc:docMk/>
          <pc:sldMk cId="2822165295" sldId="283"/>
        </pc:sldMkLst>
        <pc:spChg chg="mod">
          <ac:chgData name="Grazina Mirinaviciute" userId="badb3164-3f3f-4e72-ad8c-955371e463db" providerId="ADAL" clId="{329989ED-4D35-4EF2-AF54-7A068923C368}" dt="2024-03-13T09:05:25.190" v="40" actId="20577"/>
          <ac:spMkLst>
            <pc:docMk/>
            <pc:sldMk cId="2822165295" sldId="283"/>
            <ac:spMk id="2" creationId="{900B4503-B806-56F0-BDD5-D846290256B1}"/>
          </ac:spMkLst>
        </pc:spChg>
        <pc:spChg chg="del">
          <ac:chgData name="Grazina Mirinaviciute" userId="badb3164-3f3f-4e72-ad8c-955371e463db" providerId="ADAL" clId="{329989ED-4D35-4EF2-AF54-7A068923C368}" dt="2024-03-13T09:05:48.532" v="42"/>
          <ac:spMkLst>
            <pc:docMk/>
            <pc:sldMk cId="2822165295" sldId="283"/>
            <ac:spMk id="3" creationId="{8AADD513-2BE0-EE41-BB69-516F749B9F1B}"/>
          </ac:spMkLst>
        </pc:spChg>
        <pc:picChg chg="add mod">
          <ac:chgData name="Grazina Mirinaviciute" userId="badb3164-3f3f-4e72-ad8c-955371e463db" providerId="ADAL" clId="{329989ED-4D35-4EF2-AF54-7A068923C368}" dt="2024-03-13T09:06:01.462" v="45" actId="1076"/>
          <ac:picMkLst>
            <pc:docMk/>
            <pc:sldMk cId="2822165295" sldId="283"/>
            <ac:picMk id="5" creationId="{37A7D148-04A6-F6C1-6405-F2C3F1536903}"/>
          </ac:picMkLst>
        </pc:picChg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Katerina Crawford" userId="S::katerina.crawford@ecdc.europa.eu::80663c0f-fe5c-482e-a7e0-019a3b7b2e6d" providerId="AD" clId="Web-{820806AE-6EFF-227B-15C3-04D626E6EF84}"/>
    <pc:docChg chg="modSld">
      <pc:chgData name="Katerina Crawford" userId="S::katerina.crawford@ecdc.europa.eu::80663c0f-fe5c-482e-a7e0-019a3b7b2e6d" providerId="AD" clId="Web-{820806AE-6EFF-227B-15C3-04D626E6EF84}" dt="2023-07-21T07:40:42.051" v="4" actId="14100"/>
      <pc:docMkLst>
        <pc:docMk/>
      </pc:docMkLst>
      <pc:sldChg chg="addSp modSp">
        <pc:chgData name="Katerina Crawford" userId="S::katerina.crawford@ecdc.europa.eu::80663c0f-fe5c-482e-a7e0-019a3b7b2e6d" providerId="AD" clId="Web-{820806AE-6EFF-227B-15C3-04D626E6EF84}" dt="2023-07-21T07:40:42.051" v="4" actId="14100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820806AE-6EFF-227B-15C3-04D626E6EF84}" dt="2023-07-21T07:40:27.754" v="1" actId="20577"/>
          <ac:spMkLst>
            <pc:docMk/>
            <pc:sldMk cId="414236142" sldId="281"/>
            <ac:spMk id="2" creationId="{918CBF6C-5CC6-6D51-6D93-316E1668862B}"/>
          </ac:spMkLst>
        </pc:spChg>
        <pc:picChg chg="add mod">
          <ac:chgData name="Katerina Crawford" userId="S::katerina.crawford@ecdc.europa.eu::80663c0f-fe5c-482e-a7e0-019a3b7b2e6d" providerId="AD" clId="Web-{820806AE-6EFF-227B-15C3-04D626E6EF84}" dt="2023-07-21T07:40:42.051" v="4" actId="14100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Tracy Stefanucci Hellstrom" userId="318d6ca6-2c88-406f-b764-72b5385accd8" providerId="ADAL" clId="{E25A809A-9895-4A7E-9C90-EBF2F07ED866}"/>
    <pc:docChg chg="modSld">
      <pc:chgData name="Tracy Stefanucci Hellstrom" userId="318d6ca6-2c88-406f-b764-72b5385accd8" providerId="ADAL" clId="{E25A809A-9895-4A7E-9C90-EBF2F07ED866}" dt="2024-02-02T13:40:55.945" v="50" actId="20577"/>
      <pc:docMkLst>
        <pc:docMk/>
      </pc:docMkLst>
      <pc:sldChg chg="modSp mod">
        <pc:chgData name="Tracy Stefanucci Hellstrom" userId="318d6ca6-2c88-406f-b764-72b5385accd8" providerId="ADAL" clId="{E25A809A-9895-4A7E-9C90-EBF2F07ED866}" dt="2024-02-02T13:40:55.945" v="50" actId="20577"/>
        <pc:sldMkLst>
          <pc:docMk/>
          <pc:sldMk cId="1135927152" sldId="345"/>
        </pc:sldMkLst>
        <pc:spChg chg="mod">
          <ac:chgData name="Tracy Stefanucci Hellstrom" userId="318d6ca6-2c88-406f-b764-72b5385accd8" providerId="ADAL" clId="{E25A809A-9895-4A7E-9C90-EBF2F07ED866}" dt="2024-02-02T13:40:36.068" v="46" actId="20577"/>
          <ac:spMkLst>
            <pc:docMk/>
            <pc:sldMk cId="1135927152" sldId="345"/>
            <ac:spMk id="2" creationId="{3722DBC2-A360-7A86-4011-2ABD2BA0B615}"/>
          </ac:spMkLst>
        </pc:spChg>
        <pc:spChg chg="mod">
          <ac:chgData name="Tracy Stefanucci Hellstrom" userId="318d6ca6-2c88-406f-b764-72b5385accd8" providerId="ADAL" clId="{E25A809A-9895-4A7E-9C90-EBF2F07ED866}" dt="2024-02-02T13:40:55.945" v="50" actId="20577"/>
          <ac:spMkLst>
            <pc:docMk/>
            <pc:sldMk cId="1135927152" sldId="345"/>
            <ac:spMk id="8" creationId="{02AAC5B4-B3F7-055B-70CF-084BA5E2B4CE}"/>
          </ac:spMkLst>
        </pc:spChg>
        <pc:picChg chg="mod">
          <ac:chgData name="Tracy Stefanucci Hellstrom" userId="318d6ca6-2c88-406f-b764-72b5385accd8" providerId="ADAL" clId="{E25A809A-9895-4A7E-9C90-EBF2F07ED866}" dt="2024-02-02T13:40:20.840" v="45" actId="1076"/>
          <ac:picMkLst>
            <pc:docMk/>
            <pc:sldMk cId="1135927152" sldId="345"/>
            <ac:picMk id="6" creationId="{3F30383B-67EB-8235-9F5A-50CB69233709}"/>
          </ac:picMkLst>
        </pc:pic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Leonidas Alexakis" userId="S::leonidas.alexakis@ecdc.europa.eu::a32db966-3f33-421c-83a4-a19b66bd2152" providerId="AD" clId="Web-{5C8EFF11-6EAA-FA2C-C265-DAF8EB4B5525}"/>
    <pc:docChg chg="modSld">
      <pc:chgData name="Leonidas Alexakis" userId="S::leonidas.alexakis@ecdc.europa.eu::a32db966-3f33-421c-83a4-a19b66bd2152" providerId="AD" clId="Web-{5C8EFF11-6EAA-FA2C-C265-DAF8EB4B5525}" dt="2023-08-02T15:15:48.407" v="17" actId="1076"/>
      <pc:docMkLst>
        <pc:docMk/>
      </pc:docMkLst>
      <pc:sldChg chg="addSp delSp modSp">
        <pc:chgData name="Leonidas Alexakis" userId="S::leonidas.alexakis@ecdc.europa.eu::a32db966-3f33-421c-83a4-a19b66bd2152" providerId="AD" clId="Web-{5C8EFF11-6EAA-FA2C-C265-DAF8EB4B5525}" dt="2023-08-02T15:15:48.407" v="17" actId="1076"/>
        <pc:sldMkLst>
          <pc:docMk/>
          <pc:sldMk cId="359704292" sldId="257"/>
        </pc:sldMkLst>
        <pc:spChg chg="add del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2" creationId="{0BF439A3-4A1F-3F89-B954-B0033ED8B552}"/>
          </ac:spMkLst>
        </pc:spChg>
        <pc:spChg chg="del">
          <ac:chgData name="Leonidas Alexakis" userId="S::leonidas.alexakis@ecdc.europa.eu::a32db966-3f33-421c-83a4-a19b66bd2152" providerId="AD" clId="Web-{5C8EFF11-6EAA-FA2C-C265-DAF8EB4B5525}" dt="2023-08-02T15:14:27.686" v="0"/>
          <ac:spMkLst>
            <pc:docMk/>
            <pc:sldMk cId="359704292" sldId="257"/>
            <ac:spMk id="3" creationId="{DB5B0DB7-F83B-E9A6-CE8D-98F7039740DF}"/>
          </ac:spMkLst>
        </pc:spChg>
        <pc:spChg chg="mod modVis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4" creationId="{C2B72779-CEB5-992F-5C3D-6456D80350B3}"/>
          </ac:spMkLst>
        </pc:spChg>
        <pc:spChg chg="add mod">
          <ac:chgData name="Leonidas Alexakis" userId="S::leonidas.alexakis@ecdc.europa.eu::a32db966-3f33-421c-83a4-a19b66bd2152" providerId="AD" clId="Web-{5C8EFF11-6EAA-FA2C-C265-DAF8EB4B5525}" dt="2023-08-02T15:15:48.407" v="17" actId="1076"/>
          <ac:spMkLst>
            <pc:docMk/>
            <pc:sldMk cId="359704292" sldId="257"/>
            <ac:spMk id="7" creationId="{C98BE7FB-6816-719F-5379-77291FE52C66}"/>
          </ac:spMkLst>
        </pc:spChg>
        <pc:spChg chg="add del">
          <ac:chgData name="Leonidas Alexakis" userId="S::leonidas.alexakis@ecdc.europa.eu::a32db966-3f33-421c-83a4-a19b66bd2152" providerId="AD" clId="Web-{5C8EFF11-6EAA-FA2C-C265-DAF8EB4B5525}" dt="2023-08-02T15:14:37.546" v="2"/>
          <ac:spMkLst>
            <pc:docMk/>
            <pc:sldMk cId="359704292" sldId="257"/>
            <ac:spMk id="10" creationId="{C98BE7FB-6816-719F-5379-77291FE52C66}"/>
          </ac:spMkLst>
        </pc:spChg>
        <pc:picChg chg="add mod ord">
          <ac:chgData name="Leonidas Alexakis" userId="S::leonidas.alexakis@ecdc.europa.eu::a32db966-3f33-421c-83a4-a19b66bd2152" providerId="AD" clId="Web-{5C8EFF11-6EAA-FA2C-C265-DAF8EB4B5525}" dt="2023-08-02T15:14:43.031" v="7"/>
          <ac:picMkLst>
            <pc:docMk/>
            <pc:sldMk cId="359704292" sldId="257"/>
            <ac:picMk id="5" creationId="{16DA9C13-491D-78E0-197C-4CB73B488682}"/>
          </ac:picMkLst>
        </pc:picChg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752FF397-B97C-38B9-FAD0-C049A55C527A}"/>
    <pc:docChg chg="modSld">
      <pc:chgData name="Katerina Crawford" userId="S::katerina.crawford@ecdc.europa.eu::80663c0f-fe5c-482e-a7e0-019a3b7b2e6d" providerId="AD" clId="Web-{752FF397-B97C-38B9-FAD0-C049A55C527A}" dt="2023-07-19T14:31:20.468" v="6"/>
      <pc:docMkLst>
        <pc:docMk/>
      </pc:docMkLst>
      <pc:sldChg chg="addSp delSp modSp">
        <pc:chgData name="Katerina Crawford" userId="S::katerina.crawford@ecdc.europa.eu::80663c0f-fe5c-482e-a7e0-019a3b7b2e6d" providerId="AD" clId="Web-{752FF397-B97C-38B9-FAD0-C049A55C527A}" dt="2023-07-19T14:31:20.468" v="6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752FF397-B97C-38B9-FAD0-C049A55C527A}" dt="2023-07-19T14:30:58.608" v="4" actId="14100"/>
          <ac:spMkLst>
            <pc:docMk/>
            <pc:sldMk cId="414236142" sldId="281"/>
            <ac:spMk id="2" creationId="{918CBF6C-5CC6-6D51-6D93-316E1668862B}"/>
          </ac:spMkLst>
        </pc:spChg>
        <pc:spChg chg="del">
          <ac:chgData name="Katerina Crawford" userId="S::katerina.crawford@ecdc.europa.eu::80663c0f-fe5c-482e-a7e0-019a3b7b2e6d" providerId="AD" clId="Web-{752FF397-B97C-38B9-FAD0-C049A55C527A}" dt="2023-07-19T14:31:09.483" v="5"/>
          <ac:spMkLst>
            <pc:docMk/>
            <pc:sldMk cId="414236142" sldId="281"/>
            <ac:spMk id="3" creationId="{F2326259-A61D-7F9F-511B-72910F8A0CB8}"/>
          </ac:spMkLst>
        </pc:spChg>
        <pc:picChg chg="add mod">
          <ac:chgData name="Katerina Crawford" userId="S::katerina.crawford@ecdc.europa.eu::80663c0f-fe5c-482e-a7e0-019a3b7b2e6d" providerId="AD" clId="Web-{752FF397-B97C-38B9-FAD0-C049A55C527A}" dt="2023-07-19T14:31:20.468" v="6"/>
          <ac:picMkLst>
            <pc:docMk/>
            <pc:sldMk cId="414236142" sldId="281"/>
            <ac:picMk id="5" creationId="{E68FE0D9-7B6E-5DB3-0148-8CF22D32571A}"/>
          </ac:picMkLst>
        </pc:picChg>
      </pc:sldChg>
    </pc:docChg>
  </pc:docChgLst>
  <pc:docChgLst>
    <pc:chgData clId="Web-{9250BCC8-F690-2740-1AE6-EB5DF4687CFB}"/>
    <pc:docChg chg="modSld">
      <pc:chgData name="" userId="" providerId="" clId="Web-{9250BCC8-F690-2740-1AE6-EB5DF4687CFB}" dt="2023-09-29T13:28:58.210" v="0" actId="20577"/>
      <pc:docMkLst>
        <pc:docMk/>
      </pc:docMkLst>
      <pc:sldChg chg="modSp">
        <pc:chgData name="" userId="" providerId="" clId="Web-{9250BCC8-F690-2740-1AE6-EB5DF4687CFB}" dt="2023-09-29T13:28:58.210" v="0" actId="20577"/>
        <pc:sldMkLst>
          <pc:docMk/>
          <pc:sldMk cId="466456763" sldId="260"/>
        </pc:sldMkLst>
        <pc:spChg chg="mod">
          <ac:chgData name="" userId="" providerId="" clId="Web-{9250BCC8-F690-2740-1AE6-EB5DF4687CFB}" dt="2023-09-29T13:28:58.210" v="0" actId="20577"/>
          <ac:spMkLst>
            <pc:docMk/>
            <pc:sldMk cId="466456763" sldId="260"/>
            <ac:spMk id="2" creationId="{2B372039-B0B2-16C1-84E4-0B0CFAB8C565}"/>
          </ac:spMkLst>
        </pc:spChg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Jon Bilbatua" userId="799cd09a-c23e-42a4-a7ce-fb4603bc8cb0" providerId="ADAL" clId="{C762B502-DCBB-4F27-993B-DBFDED63E825}"/>
    <pc:docChg chg="undo redo custSel addSld modSld">
      <pc:chgData name="Jon Bilbatua" userId="799cd09a-c23e-42a4-a7ce-fb4603bc8cb0" providerId="ADAL" clId="{C762B502-DCBB-4F27-993B-DBFDED63E825}" dt="2023-07-28T07:48:43.440" v="42" actId="962"/>
      <pc:docMkLst>
        <pc:docMk/>
      </pc:docMkLst>
      <pc:sldChg chg="addSp delSp modSp new mod">
        <pc:chgData name="Jon Bilbatua" userId="799cd09a-c23e-42a4-a7ce-fb4603bc8cb0" providerId="ADAL" clId="{C762B502-DCBB-4F27-993B-DBFDED63E825}" dt="2023-07-28T07:45:59.897" v="7" actId="962"/>
        <pc:sldMkLst>
          <pc:docMk/>
          <pc:sldMk cId="1767870268" sldId="282"/>
        </pc:sldMkLst>
        <pc:spChg chg="mod">
          <ac:chgData name="Jon Bilbatua" userId="799cd09a-c23e-42a4-a7ce-fb4603bc8cb0" providerId="ADAL" clId="{C762B502-DCBB-4F27-993B-DBFDED63E825}" dt="2023-07-28T07:45:51.475" v="4" actId="27636"/>
          <ac:spMkLst>
            <pc:docMk/>
            <pc:sldMk cId="1767870268" sldId="282"/>
            <ac:spMk id="2" creationId="{E718FFFA-E6D9-9FC0-BC3D-898F93CEB1FB}"/>
          </ac:spMkLst>
        </pc:spChg>
        <pc:spChg chg="del">
          <ac:chgData name="Jon Bilbatua" userId="799cd09a-c23e-42a4-a7ce-fb4603bc8cb0" providerId="ADAL" clId="{C762B502-DCBB-4F27-993B-DBFDED63E825}" dt="2023-07-28T07:45:58.740" v="5"/>
          <ac:spMkLst>
            <pc:docMk/>
            <pc:sldMk cId="1767870268" sldId="282"/>
            <ac:spMk id="3" creationId="{3E162C8C-533E-5FB3-76B1-A5CF3FB74E28}"/>
          </ac:spMkLst>
        </pc:spChg>
        <pc:picChg chg="add mod">
          <ac:chgData name="Jon Bilbatua" userId="799cd09a-c23e-42a4-a7ce-fb4603bc8cb0" providerId="ADAL" clId="{C762B502-DCBB-4F27-993B-DBFDED63E825}" dt="2023-07-28T07:45:59.897" v="7" actId="962"/>
          <ac:picMkLst>
            <pc:docMk/>
            <pc:sldMk cId="1767870268" sldId="282"/>
            <ac:picMk id="6" creationId="{C0B3020C-6C15-23EB-766A-7C82425CF69A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18.987" v="19" actId="27614"/>
        <pc:sldMkLst>
          <pc:docMk/>
          <pc:sldMk cId="1526511675" sldId="283"/>
        </pc:sldMkLst>
        <pc:spChg chg="mod">
          <ac:chgData name="Jon Bilbatua" userId="799cd09a-c23e-42a4-a7ce-fb4603bc8cb0" providerId="ADAL" clId="{C762B502-DCBB-4F27-993B-DBFDED63E825}" dt="2023-07-28T07:46:11.619" v="17"/>
          <ac:spMkLst>
            <pc:docMk/>
            <pc:sldMk cId="1526511675" sldId="283"/>
            <ac:spMk id="2" creationId="{DBF9BD76-3ED2-7B46-51B4-1FFEDA57B207}"/>
          </ac:spMkLst>
        </pc:spChg>
        <pc:spChg chg="del">
          <ac:chgData name="Jon Bilbatua" userId="799cd09a-c23e-42a4-a7ce-fb4603bc8cb0" providerId="ADAL" clId="{C762B502-DCBB-4F27-993B-DBFDED63E825}" dt="2023-07-28T07:46:17.143" v="18"/>
          <ac:spMkLst>
            <pc:docMk/>
            <pc:sldMk cId="1526511675" sldId="283"/>
            <ac:spMk id="3" creationId="{27FB9ABC-0984-8B0F-C5FB-EFE83689093B}"/>
          </ac:spMkLst>
        </pc:spChg>
        <pc:picChg chg="add mod">
          <ac:chgData name="Jon Bilbatua" userId="799cd09a-c23e-42a4-a7ce-fb4603bc8cb0" providerId="ADAL" clId="{C762B502-DCBB-4F27-993B-DBFDED63E825}" dt="2023-07-28T07:46:18.987" v="19" actId="27614"/>
          <ac:picMkLst>
            <pc:docMk/>
            <pc:sldMk cId="1526511675" sldId="283"/>
            <ac:picMk id="6" creationId="{6C2FEBA7-A431-37A6-7BCD-27BE62F63760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58.241" v="28" actId="962"/>
        <pc:sldMkLst>
          <pc:docMk/>
          <pc:sldMk cId="3803953324" sldId="284"/>
        </pc:sldMkLst>
        <pc:spChg chg="mod">
          <ac:chgData name="Jon Bilbatua" userId="799cd09a-c23e-42a4-a7ce-fb4603bc8cb0" providerId="ADAL" clId="{C762B502-DCBB-4F27-993B-DBFDED63E825}" dt="2023-07-28T07:46:28.674" v="22"/>
          <ac:spMkLst>
            <pc:docMk/>
            <pc:sldMk cId="3803953324" sldId="284"/>
            <ac:spMk id="2" creationId="{E36695FF-7236-E3CF-EA03-697F8F8216D3}"/>
          </ac:spMkLst>
        </pc:spChg>
        <pc:spChg chg="del">
          <ac:chgData name="Jon Bilbatua" userId="799cd09a-c23e-42a4-a7ce-fb4603bc8cb0" providerId="ADAL" clId="{C762B502-DCBB-4F27-993B-DBFDED63E825}" dt="2023-07-28T07:46:57.174" v="26"/>
          <ac:spMkLst>
            <pc:docMk/>
            <pc:sldMk cId="3803953324" sldId="284"/>
            <ac:spMk id="3" creationId="{E514419F-8766-5128-C81D-EB0E42808CD7}"/>
          </ac:spMkLst>
        </pc:spChg>
        <pc:picChg chg="add mod">
          <ac:chgData name="Jon Bilbatua" userId="799cd09a-c23e-42a4-a7ce-fb4603bc8cb0" providerId="ADAL" clId="{C762B502-DCBB-4F27-993B-DBFDED63E825}" dt="2023-07-28T07:46:58.241" v="28" actId="962"/>
          <ac:picMkLst>
            <pc:docMk/>
            <pc:sldMk cId="3803953324" sldId="284"/>
            <ac:picMk id="6" creationId="{7812D215-5071-7E35-DCC8-D7738A17E6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7:07.021" v="31" actId="962"/>
        <pc:sldMkLst>
          <pc:docMk/>
          <pc:sldMk cId="996379772" sldId="285"/>
        </pc:sldMkLst>
        <pc:spChg chg="mod">
          <ac:chgData name="Jon Bilbatua" userId="799cd09a-c23e-42a4-a7ce-fb4603bc8cb0" providerId="ADAL" clId="{C762B502-DCBB-4F27-993B-DBFDED63E825}" dt="2023-07-28T07:46:37.486" v="25"/>
          <ac:spMkLst>
            <pc:docMk/>
            <pc:sldMk cId="996379772" sldId="285"/>
            <ac:spMk id="2" creationId="{AAA5F018-4556-1300-2F5D-792B18EC2E77}"/>
          </ac:spMkLst>
        </pc:spChg>
        <pc:spChg chg="del">
          <ac:chgData name="Jon Bilbatua" userId="799cd09a-c23e-42a4-a7ce-fb4603bc8cb0" providerId="ADAL" clId="{C762B502-DCBB-4F27-993B-DBFDED63E825}" dt="2023-07-28T07:47:05.969" v="29"/>
          <ac:spMkLst>
            <pc:docMk/>
            <pc:sldMk cId="996379772" sldId="285"/>
            <ac:spMk id="3" creationId="{DAC127AB-5742-23C3-E575-D0ED4541727F}"/>
          </ac:spMkLst>
        </pc:spChg>
        <pc:picChg chg="add mod">
          <ac:chgData name="Jon Bilbatua" userId="799cd09a-c23e-42a4-a7ce-fb4603bc8cb0" providerId="ADAL" clId="{C762B502-DCBB-4F27-993B-DBFDED63E825}" dt="2023-07-28T07:47:07.021" v="31" actId="962"/>
          <ac:picMkLst>
            <pc:docMk/>
            <pc:sldMk cId="996379772" sldId="285"/>
            <ac:picMk id="6" creationId="{1D0AE456-DF3A-5590-62EA-2FED6EA8F4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43.440" v="42" actId="962"/>
        <pc:sldMkLst>
          <pc:docMk/>
          <pc:sldMk cId="210156343" sldId="286"/>
        </pc:sldMkLst>
        <pc:spChg chg="mod">
          <ac:chgData name="Jon Bilbatua" userId="799cd09a-c23e-42a4-a7ce-fb4603bc8cb0" providerId="ADAL" clId="{C762B502-DCBB-4F27-993B-DBFDED63E825}" dt="2023-07-28T07:48:10.207" v="34"/>
          <ac:spMkLst>
            <pc:docMk/>
            <pc:sldMk cId="210156343" sldId="286"/>
            <ac:spMk id="2" creationId="{562A62A4-BFF6-595C-FEE4-52BD863C4F42}"/>
          </ac:spMkLst>
        </pc:spChg>
        <pc:spChg chg="del">
          <ac:chgData name="Jon Bilbatua" userId="799cd09a-c23e-42a4-a7ce-fb4603bc8cb0" providerId="ADAL" clId="{C762B502-DCBB-4F27-993B-DBFDED63E825}" dt="2023-07-28T07:48:42.448" v="40"/>
          <ac:spMkLst>
            <pc:docMk/>
            <pc:sldMk cId="210156343" sldId="286"/>
            <ac:spMk id="3" creationId="{33A8C8F6-D344-3282-ED7A-FC406422F1A7}"/>
          </ac:spMkLst>
        </pc:spChg>
        <pc:picChg chg="add mod">
          <ac:chgData name="Jon Bilbatua" userId="799cd09a-c23e-42a4-a7ce-fb4603bc8cb0" providerId="ADAL" clId="{C762B502-DCBB-4F27-993B-DBFDED63E825}" dt="2023-07-28T07:48:43.440" v="42" actId="962"/>
          <ac:picMkLst>
            <pc:docMk/>
            <pc:sldMk cId="210156343" sldId="286"/>
            <ac:picMk id="6" creationId="{ACD038A9-7D9A-5B33-04CC-D4E7FDA05B51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38.211" v="39" actId="27614"/>
        <pc:sldMkLst>
          <pc:docMk/>
          <pc:sldMk cId="324891046" sldId="287"/>
        </pc:sldMkLst>
        <pc:spChg chg="mod">
          <ac:chgData name="Jon Bilbatua" userId="799cd09a-c23e-42a4-a7ce-fb4603bc8cb0" providerId="ADAL" clId="{C762B502-DCBB-4F27-993B-DBFDED63E825}" dt="2023-07-28T07:48:18.334" v="37"/>
          <ac:spMkLst>
            <pc:docMk/>
            <pc:sldMk cId="324891046" sldId="287"/>
            <ac:spMk id="2" creationId="{8CA1ABC3-1B2C-F46E-5DD2-4F482EF9FA6C}"/>
          </ac:spMkLst>
        </pc:spChg>
        <pc:spChg chg="del">
          <ac:chgData name="Jon Bilbatua" userId="799cd09a-c23e-42a4-a7ce-fb4603bc8cb0" providerId="ADAL" clId="{C762B502-DCBB-4F27-993B-DBFDED63E825}" dt="2023-07-28T07:48:36.810" v="38"/>
          <ac:spMkLst>
            <pc:docMk/>
            <pc:sldMk cId="324891046" sldId="287"/>
            <ac:spMk id="3" creationId="{5200724B-9AAD-01A7-244C-357F23CE23EE}"/>
          </ac:spMkLst>
        </pc:spChg>
        <pc:picChg chg="add mod">
          <ac:chgData name="Jon Bilbatua" userId="799cd09a-c23e-42a4-a7ce-fb4603bc8cb0" providerId="ADAL" clId="{C762B502-DCBB-4F27-993B-DBFDED63E825}" dt="2023-07-28T07:48:38.211" v="39" actId="27614"/>
          <ac:picMkLst>
            <pc:docMk/>
            <pc:sldMk cId="324891046" sldId="287"/>
            <ac:picMk id="6" creationId="{4B713362-5892-E957-334E-395196493F6A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740DD2D8-5933-2259-9052-91567661437F}"/>
    <pc:docChg chg="modSld">
      <pc:chgData name="Tracy Stefanucci Hellstrom" userId="S::tracy.stefanucci-hellstrom@ecdc.europa.eu::318d6ca6-2c88-406f-b764-72b5385accd8" providerId="AD" clId="Web-{740DD2D8-5933-2259-9052-91567661437F}" dt="2023-11-24T14:11:33.171" v="68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740DD2D8-5933-2259-9052-91567661437F}" dt="2023-11-24T14:10:19.373" v="58" actId="1076"/>
        <pc:sldMkLst>
          <pc:docMk/>
          <pc:sldMk cId="2297795864" sldId="257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9.373" v="58" actId="1076"/>
          <ac:spMkLst>
            <pc:docMk/>
            <pc:sldMk cId="2297795864" sldId="257"/>
            <ac:spMk id="2" creationId="{C50006A7-FC8B-B3A0-D057-6BE75D36334A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16.623" v="57" actId="1076"/>
        <pc:sldMkLst>
          <pc:docMk/>
          <pc:sldMk cId="1305558467" sldId="258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6.623" v="57" actId="1076"/>
          <ac:spMkLst>
            <pc:docMk/>
            <pc:sldMk cId="1305558467" sldId="258"/>
            <ac:spMk id="2" creationId="{8ABD7583-0D86-AABE-3A97-46465EEE2897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28.498" v="60" actId="1076"/>
        <pc:sldMkLst>
          <pc:docMk/>
          <pc:sldMk cId="3121446193" sldId="259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2.857" v="56" actId="1076"/>
          <ac:spMkLst>
            <pc:docMk/>
            <pc:sldMk cId="3121446193" sldId="259"/>
            <ac:spMk id="2" creationId="{B343AD25-C19E-2B4B-9FF7-B5F161E1B53D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28.498" v="60" actId="1076"/>
          <ac:picMkLst>
            <pc:docMk/>
            <pc:sldMk cId="3121446193" sldId="259"/>
            <ac:picMk id="5" creationId="{A543445A-BA56-5F08-C3B5-047E9AB7C5A3}"/>
          </ac:picMkLst>
        </pc:pic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1:33.171" v="68" actId="1076"/>
        <pc:sldMkLst>
          <pc:docMk/>
          <pc:sldMk cId="1723982303" sldId="260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1:33.171" v="68" actId="1076"/>
          <ac:spMkLst>
            <pc:docMk/>
            <pc:sldMk cId="1723982303" sldId="260"/>
            <ac:spMk id="2" creationId="{4BD88543-FC5D-14A6-B285-0548C3CD2DB7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36.217" v="63" actId="1076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Grazina Mirinaviciute" userId="badb3164-3f3f-4e72-ad8c-955371e463db" providerId="ADAL" clId="{C4DEFADD-4D62-4FFE-A1EE-DCA146A521D8}"/>
    <pc:docChg chg="custSel modSld">
      <pc:chgData name="Grazina Mirinaviciute" userId="badb3164-3f3f-4e72-ad8c-955371e463db" providerId="ADAL" clId="{C4DEFADD-4D62-4FFE-A1EE-DCA146A521D8}" dt="2024-02-23T13:44:45.423" v="18" actId="14100"/>
      <pc:docMkLst>
        <pc:docMk/>
      </pc:docMkLst>
      <pc:sldChg chg="addSp delSp modSp mod delCm modCm">
        <pc:chgData name="Grazina Mirinaviciute" userId="badb3164-3f3f-4e72-ad8c-955371e463db" providerId="ADAL" clId="{C4DEFADD-4D62-4FFE-A1EE-DCA146A521D8}" dt="2024-02-23T13:44:45.423" v="18" actId="14100"/>
        <pc:sldMkLst>
          <pc:docMk/>
          <pc:sldMk cId="2969243476" sldId="289"/>
        </pc:sldMkLst>
        <pc:spChg chg="add mod">
          <ac:chgData name="Grazina Mirinaviciute" userId="badb3164-3f3f-4e72-ad8c-955371e463db" providerId="ADAL" clId="{C4DEFADD-4D62-4FFE-A1EE-DCA146A521D8}" dt="2024-02-23T13:43:37.386" v="13" actId="1076"/>
          <ac:spMkLst>
            <pc:docMk/>
            <pc:sldMk cId="2969243476" sldId="289"/>
            <ac:spMk id="3" creationId="{C79493FD-6948-85CC-2FF5-5B884F1B7943}"/>
          </ac:spMkLst>
        </pc:spChg>
        <pc:spChg chg="add del mod">
          <ac:chgData name="Grazina Mirinaviciute" userId="badb3164-3f3f-4e72-ad8c-955371e463db" providerId="ADAL" clId="{C4DEFADD-4D62-4FFE-A1EE-DCA146A521D8}" dt="2024-02-23T13:44:26.698" v="16"/>
          <ac:spMkLst>
            <pc:docMk/>
            <pc:sldMk cId="2969243476" sldId="289"/>
            <ac:spMk id="7" creationId="{7EFD9BA5-D5D7-ECAD-9772-511B471E89E7}"/>
          </ac:spMkLst>
        </pc:spChg>
        <pc:spChg chg="mod">
          <ac:chgData name="Grazina Mirinaviciute" userId="badb3164-3f3f-4e72-ad8c-955371e463db" providerId="ADAL" clId="{C4DEFADD-4D62-4FFE-A1EE-DCA146A521D8}" dt="2024-02-23T13:44:37.500" v="17" actId="1076"/>
          <ac:spMkLst>
            <pc:docMk/>
            <pc:sldMk cId="2969243476" sldId="289"/>
            <ac:spMk id="10" creationId="{32A2204B-062B-737B-DB6D-EB071F723F20}"/>
          </ac:spMkLst>
        </pc:spChg>
        <pc:picChg chg="del mod">
          <ac:chgData name="Grazina Mirinaviciute" userId="badb3164-3f3f-4e72-ad8c-955371e463db" providerId="ADAL" clId="{C4DEFADD-4D62-4FFE-A1EE-DCA146A521D8}" dt="2024-02-23T13:44:23.155" v="15" actId="478"/>
          <ac:picMkLst>
            <pc:docMk/>
            <pc:sldMk cId="2969243476" sldId="289"/>
            <ac:picMk id="5" creationId="{42B00220-850C-E74C-B560-C6760637F2D3}"/>
          </ac:picMkLst>
        </pc:picChg>
        <pc:picChg chg="add mod">
          <ac:chgData name="Grazina Mirinaviciute" userId="badb3164-3f3f-4e72-ad8c-955371e463db" providerId="ADAL" clId="{C4DEFADD-4D62-4FFE-A1EE-DCA146A521D8}" dt="2024-02-23T13:44:45.423" v="18" actId="14100"/>
          <ac:picMkLst>
            <pc:docMk/>
            <pc:sldMk cId="2969243476" sldId="289"/>
            <ac:picMk id="8" creationId="{30370FE4-D8AD-DC85-DF66-66606084EC2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azina Mirinaviciute" userId="badb3164-3f3f-4e72-ad8c-955371e463db" providerId="ADAL" clId="{C4DEFADD-4D62-4FFE-A1EE-DCA146A521D8}" dt="2024-02-23T13:42:17.669" v="1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</pc:docChg>
  </pc:docChgLst>
  <pc:docChgLst>
    <pc:chgData name="Jon Bilbatua" userId="799cd09a-c23e-42a4-a7ce-fb4603bc8cb0" providerId="ADAL" clId="{4F826332-E00A-4AFA-AEBB-3C0907166BE4}"/>
    <pc:docChg chg="undo redo custSel addSld modSld">
      <pc:chgData name="Jon Bilbatua" userId="799cd09a-c23e-42a4-a7ce-fb4603bc8cb0" providerId="ADAL" clId="{4F826332-E00A-4AFA-AEBB-3C0907166BE4}" dt="2023-11-10T11:40:41.972" v="161"/>
      <pc:docMkLst>
        <pc:docMk/>
      </pc:docMkLst>
      <pc:sldChg chg="addSp modSp mod">
        <pc:chgData name="Jon Bilbatua" userId="799cd09a-c23e-42a4-a7ce-fb4603bc8cb0" providerId="ADAL" clId="{4F826332-E00A-4AFA-AEBB-3C0907166BE4}" dt="2023-11-10T11:36:42.295" v="107" actId="1076"/>
        <pc:sldMkLst>
          <pc:docMk/>
          <pc:sldMk cId="522456625" sldId="372"/>
        </pc:sldMkLst>
        <pc:spChg chg="add mod">
          <ac:chgData name="Jon Bilbatua" userId="799cd09a-c23e-42a4-a7ce-fb4603bc8cb0" providerId="ADAL" clId="{4F826332-E00A-4AFA-AEBB-3C0907166BE4}" dt="2023-11-10T11:36:37.393" v="105" actId="20577"/>
          <ac:spMkLst>
            <pc:docMk/>
            <pc:sldMk cId="522456625" sldId="372"/>
            <ac:spMk id="2" creationId="{D914DACC-1F69-22EB-6765-EDE08325A902}"/>
          </ac:spMkLst>
        </pc:spChg>
        <pc:picChg chg="mod">
          <ac:chgData name="Jon Bilbatua" userId="799cd09a-c23e-42a4-a7ce-fb4603bc8cb0" providerId="ADAL" clId="{4F826332-E00A-4AFA-AEBB-3C0907166BE4}" dt="2023-11-10T11:36:42.295" v="107" actId="1076"/>
          <ac:picMkLst>
            <pc:docMk/>
            <pc:sldMk cId="522456625" sldId="372"/>
            <ac:picMk id="5" creationId="{7181A433-4AFC-F261-43C8-A2C621D8B8B1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40.470" v="119"/>
        <pc:sldMkLst>
          <pc:docMk/>
          <pc:sldMk cId="2760062497" sldId="373"/>
        </pc:sldMkLst>
        <pc:spChg chg="mod">
          <ac:chgData name="Jon Bilbatua" userId="799cd09a-c23e-42a4-a7ce-fb4603bc8cb0" providerId="ADAL" clId="{4F826332-E00A-4AFA-AEBB-3C0907166BE4}" dt="2023-11-10T11:38:40.470" v="119"/>
          <ac:spMkLst>
            <pc:docMk/>
            <pc:sldMk cId="2760062497" sldId="373"/>
            <ac:spMk id="2" creationId="{EBB3C5B2-D839-781E-FDD7-D443761FAC0D}"/>
          </ac:spMkLst>
        </pc:spChg>
        <pc:spChg chg="del">
          <ac:chgData name="Jon Bilbatua" userId="799cd09a-c23e-42a4-a7ce-fb4603bc8cb0" providerId="ADAL" clId="{4F826332-E00A-4AFA-AEBB-3C0907166BE4}" dt="2023-11-10T11:37:42.215" v="114"/>
          <ac:spMkLst>
            <pc:docMk/>
            <pc:sldMk cId="2760062497" sldId="373"/>
            <ac:spMk id="3" creationId="{5EC15038-FF14-D1AC-6124-FF7C2F0153C7}"/>
          </ac:spMkLst>
        </pc:spChg>
        <pc:picChg chg="add mod">
          <ac:chgData name="Jon Bilbatua" userId="799cd09a-c23e-42a4-a7ce-fb4603bc8cb0" providerId="ADAL" clId="{4F826332-E00A-4AFA-AEBB-3C0907166BE4}" dt="2023-11-10T11:37:42.215" v="114"/>
          <ac:picMkLst>
            <pc:docMk/>
            <pc:sldMk cId="2760062497" sldId="373"/>
            <ac:picMk id="6" creationId="{676C7A19-1065-1EA4-AACD-90E46F6CC4AB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1.542" v="122"/>
        <pc:sldMkLst>
          <pc:docMk/>
          <pc:sldMk cId="4069392258" sldId="374"/>
        </pc:sldMkLst>
        <pc:spChg chg="mod">
          <ac:chgData name="Jon Bilbatua" userId="799cd09a-c23e-42a4-a7ce-fb4603bc8cb0" providerId="ADAL" clId="{4F826332-E00A-4AFA-AEBB-3C0907166BE4}" dt="2023-11-10T11:38:51.542" v="122"/>
          <ac:spMkLst>
            <pc:docMk/>
            <pc:sldMk cId="4069392258" sldId="374"/>
            <ac:spMk id="2" creationId="{77B1C56A-7061-A276-D2F8-90364CBB5FA6}"/>
          </ac:spMkLst>
        </pc:spChg>
        <pc:spChg chg="del">
          <ac:chgData name="Jon Bilbatua" userId="799cd09a-c23e-42a4-a7ce-fb4603bc8cb0" providerId="ADAL" clId="{4F826332-E00A-4AFA-AEBB-3C0907166BE4}" dt="2023-11-10T11:37:52.927" v="115"/>
          <ac:spMkLst>
            <pc:docMk/>
            <pc:sldMk cId="4069392258" sldId="374"/>
            <ac:spMk id="3" creationId="{A43CD9E9-3F6F-0B7B-C0F4-AD1E2989D536}"/>
          </ac:spMkLst>
        </pc:spChg>
        <pc:picChg chg="add mod">
          <ac:chgData name="Jon Bilbatua" userId="799cd09a-c23e-42a4-a7ce-fb4603bc8cb0" providerId="ADAL" clId="{4F826332-E00A-4AFA-AEBB-3C0907166BE4}" dt="2023-11-10T11:37:52.927" v="115"/>
          <ac:picMkLst>
            <pc:docMk/>
            <pc:sldMk cId="4069392258" sldId="374"/>
            <ac:picMk id="6" creationId="{90D39DD4-CF3B-A837-8EDB-9C88137C6B02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9.563" v="125"/>
        <pc:sldMkLst>
          <pc:docMk/>
          <pc:sldMk cId="2919576226" sldId="375"/>
        </pc:sldMkLst>
        <pc:spChg chg="mod">
          <ac:chgData name="Jon Bilbatua" userId="799cd09a-c23e-42a4-a7ce-fb4603bc8cb0" providerId="ADAL" clId="{4F826332-E00A-4AFA-AEBB-3C0907166BE4}" dt="2023-11-10T11:38:59.563" v="125"/>
          <ac:spMkLst>
            <pc:docMk/>
            <pc:sldMk cId="2919576226" sldId="375"/>
            <ac:spMk id="2" creationId="{24930690-FFEC-8A5C-0383-005E0CC79883}"/>
          </ac:spMkLst>
        </pc:spChg>
        <pc:spChg chg="del">
          <ac:chgData name="Jon Bilbatua" userId="799cd09a-c23e-42a4-a7ce-fb4603bc8cb0" providerId="ADAL" clId="{4F826332-E00A-4AFA-AEBB-3C0907166BE4}" dt="2023-11-10T11:38:03.357" v="116"/>
          <ac:spMkLst>
            <pc:docMk/>
            <pc:sldMk cId="2919576226" sldId="375"/>
            <ac:spMk id="3" creationId="{507FEF66-357C-0D1A-12D7-3B63274E34A0}"/>
          </ac:spMkLst>
        </pc:spChg>
        <pc:picChg chg="add mod">
          <ac:chgData name="Jon Bilbatua" userId="799cd09a-c23e-42a4-a7ce-fb4603bc8cb0" providerId="ADAL" clId="{4F826332-E00A-4AFA-AEBB-3C0907166BE4}" dt="2023-11-10T11:38:03.357" v="116"/>
          <ac:picMkLst>
            <pc:docMk/>
            <pc:sldMk cId="2919576226" sldId="375"/>
            <ac:picMk id="6" creationId="{D2CB2FDC-3163-065A-DAF3-F3E7FE879554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41.972" v="161"/>
        <pc:sldMkLst>
          <pc:docMk/>
          <pc:sldMk cId="3307302397" sldId="376"/>
        </pc:sldMkLst>
        <pc:spChg chg="mod">
          <ac:chgData name="Jon Bilbatua" userId="799cd09a-c23e-42a4-a7ce-fb4603bc8cb0" providerId="ADAL" clId="{4F826332-E00A-4AFA-AEBB-3C0907166BE4}" dt="2023-11-10T11:39:09.352" v="129" actId="27636"/>
          <ac:spMkLst>
            <pc:docMk/>
            <pc:sldMk cId="3307302397" sldId="376"/>
            <ac:spMk id="2" creationId="{7E90759B-139C-03D2-B318-7CD4A0A7E3F8}"/>
          </ac:spMkLst>
        </pc:spChg>
        <pc:spChg chg="del">
          <ac:chgData name="Jon Bilbatua" userId="799cd09a-c23e-42a4-a7ce-fb4603bc8cb0" providerId="ADAL" clId="{4F826332-E00A-4AFA-AEBB-3C0907166BE4}" dt="2023-11-10T11:40:41.972" v="161"/>
          <ac:spMkLst>
            <pc:docMk/>
            <pc:sldMk cId="3307302397" sldId="376"/>
            <ac:spMk id="3" creationId="{7747B303-620C-02DB-F68F-EAB62D55897E}"/>
          </ac:spMkLst>
        </pc:spChg>
        <pc:picChg chg="add mod">
          <ac:chgData name="Jon Bilbatua" userId="799cd09a-c23e-42a4-a7ce-fb4603bc8cb0" providerId="ADAL" clId="{4F826332-E00A-4AFA-AEBB-3C0907166BE4}" dt="2023-11-10T11:40:41.972" v="161"/>
          <ac:picMkLst>
            <pc:docMk/>
            <pc:sldMk cId="3307302397" sldId="376"/>
            <ac:picMk id="6" creationId="{3FA9D68D-2FDC-C356-1E59-673FC3A2E41F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7.847" v="160"/>
        <pc:sldMkLst>
          <pc:docMk/>
          <pc:sldMk cId="4089561097" sldId="377"/>
        </pc:sldMkLst>
        <pc:spChg chg="mod">
          <ac:chgData name="Jon Bilbatua" userId="799cd09a-c23e-42a4-a7ce-fb4603bc8cb0" providerId="ADAL" clId="{4F826332-E00A-4AFA-AEBB-3C0907166BE4}" dt="2023-11-10T11:39:49.010" v="149" actId="27636"/>
          <ac:spMkLst>
            <pc:docMk/>
            <pc:sldMk cId="4089561097" sldId="377"/>
            <ac:spMk id="2" creationId="{69786C13-CB07-D71C-91EF-C70156AB1A5A}"/>
          </ac:spMkLst>
        </pc:spChg>
        <pc:spChg chg="add del">
          <ac:chgData name="Jon Bilbatua" userId="799cd09a-c23e-42a4-a7ce-fb4603bc8cb0" providerId="ADAL" clId="{4F826332-E00A-4AFA-AEBB-3C0907166BE4}" dt="2023-11-10T11:39:27.227" v="134"/>
          <ac:spMkLst>
            <pc:docMk/>
            <pc:sldMk cId="4089561097" sldId="377"/>
            <ac:spMk id="3" creationId="{4D432357-AC6A-E590-B400-8BEBD8307107}"/>
          </ac:spMkLst>
        </pc:spChg>
        <pc:spChg chg="add del mod">
          <ac:chgData name="Jon Bilbatua" userId="799cd09a-c23e-42a4-a7ce-fb4603bc8cb0" providerId="ADAL" clId="{4F826332-E00A-4AFA-AEBB-3C0907166BE4}" dt="2023-11-10T11:40:37.847" v="160"/>
          <ac:spMkLst>
            <pc:docMk/>
            <pc:sldMk cId="4089561097" sldId="377"/>
            <ac:spMk id="11" creationId="{B0A7B936-3C6C-F187-25AB-4D203A0D6943}"/>
          </ac:spMkLst>
        </pc:spChg>
        <pc:graphicFrameChg chg="add del mod">
          <ac:chgData name="Jon Bilbatua" userId="799cd09a-c23e-42a4-a7ce-fb4603bc8cb0" providerId="ADAL" clId="{4F826332-E00A-4AFA-AEBB-3C0907166BE4}" dt="2023-11-10T11:39:21.973" v="131"/>
          <ac:graphicFrameMkLst>
            <pc:docMk/>
            <pc:sldMk cId="4089561097" sldId="377"/>
            <ac:graphicFrameMk id="5" creationId="{FD42B20B-8C99-8A50-E81D-04A112223125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24.611" v="133"/>
          <ac:graphicFrameMkLst>
            <pc:docMk/>
            <pc:sldMk cId="4089561097" sldId="377"/>
            <ac:graphicFrameMk id="6" creationId="{D8CA9A88-780A-B6DD-0BAD-6196E9A05AA8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53.840" v="152" actId="478"/>
          <ac:graphicFrameMkLst>
            <pc:docMk/>
            <pc:sldMk cId="4089561097" sldId="377"/>
            <ac:graphicFrameMk id="7" creationId="{8DE0CB7D-D44C-DFD1-100F-A3E0B1363740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33.294" v="136" actId="478"/>
          <ac:graphicFrameMkLst>
            <pc:docMk/>
            <pc:sldMk cId="4089561097" sldId="377"/>
            <ac:graphicFrameMk id="8" creationId="{276BC758-7C5A-1384-F595-6618571F6353}"/>
          </ac:graphicFrameMkLst>
        </pc:graphicFrameChg>
        <pc:graphicFrameChg chg="add del mod modGraphic">
          <ac:chgData name="Jon Bilbatua" userId="799cd09a-c23e-42a4-a7ce-fb4603bc8cb0" providerId="ADAL" clId="{4F826332-E00A-4AFA-AEBB-3C0907166BE4}" dt="2023-11-10T11:39:52.383" v="151" actId="478"/>
          <ac:graphicFrameMkLst>
            <pc:docMk/>
            <pc:sldMk cId="4089561097" sldId="377"/>
            <ac:graphicFrameMk id="9" creationId="{95FF6C1A-F98A-F708-4947-7C0D40CA142B}"/>
          </ac:graphicFrameMkLst>
        </pc:graphicFrameChg>
        <pc:picChg chg="add mod">
          <ac:chgData name="Jon Bilbatua" userId="799cd09a-c23e-42a4-a7ce-fb4603bc8cb0" providerId="ADAL" clId="{4F826332-E00A-4AFA-AEBB-3C0907166BE4}" dt="2023-11-10T11:40:37.847" v="160"/>
          <ac:picMkLst>
            <pc:docMk/>
            <pc:sldMk cId="4089561097" sldId="377"/>
            <ac:picMk id="13" creationId="{DA0DC306-DC86-D21D-2FAA-6F3E0CFC8889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1.397" v="159"/>
        <pc:sldMkLst>
          <pc:docMk/>
          <pc:sldMk cId="3547445342" sldId="378"/>
        </pc:sldMkLst>
        <pc:spChg chg="mod">
          <ac:chgData name="Jon Bilbatua" userId="799cd09a-c23e-42a4-a7ce-fb4603bc8cb0" providerId="ADAL" clId="{4F826332-E00A-4AFA-AEBB-3C0907166BE4}" dt="2023-11-10T11:40:07.377" v="158" actId="20577"/>
          <ac:spMkLst>
            <pc:docMk/>
            <pc:sldMk cId="3547445342" sldId="378"/>
            <ac:spMk id="2" creationId="{8B67CD73-39F3-0645-8E12-82140F32A93E}"/>
          </ac:spMkLst>
        </pc:spChg>
        <pc:spChg chg="del">
          <ac:chgData name="Jon Bilbatua" userId="799cd09a-c23e-42a4-a7ce-fb4603bc8cb0" providerId="ADAL" clId="{4F826332-E00A-4AFA-AEBB-3C0907166BE4}" dt="2023-11-10T11:40:31.397" v="159"/>
          <ac:spMkLst>
            <pc:docMk/>
            <pc:sldMk cId="3547445342" sldId="378"/>
            <ac:spMk id="3" creationId="{53F3C033-9825-1C2A-A2D5-75B1F7F38F99}"/>
          </ac:spMkLst>
        </pc:spChg>
        <pc:picChg chg="add mod">
          <ac:chgData name="Jon Bilbatua" userId="799cd09a-c23e-42a4-a7ce-fb4603bc8cb0" providerId="ADAL" clId="{4F826332-E00A-4AFA-AEBB-3C0907166BE4}" dt="2023-11-10T11:40:31.397" v="159"/>
          <ac:picMkLst>
            <pc:docMk/>
            <pc:sldMk cId="3547445342" sldId="378"/>
            <ac:picMk id="6" creationId="{CA9E0713-F4BF-C6C2-1F6C-34FF4E64B83B}"/>
          </ac:picMkLst>
        </pc:picChg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Silvia Funke" userId="S::silvia.funke@ecdc.europa.eu::8a60bd3b-0701-4492-a0c6-6752a325292e" providerId="AD" clId="Web-{F8B52127-8B6F-0F40-510D-46C62421040B}"/>
    <pc:docChg chg="modSld">
      <pc:chgData name="Silvia Funke" userId="S::silvia.funke@ecdc.europa.eu::8a60bd3b-0701-4492-a0c6-6752a325292e" providerId="AD" clId="Web-{F8B52127-8B6F-0F40-510D-46C62421040B}" dt="2023-11-10T08:10:09.542" v="2" actId="1076"/>
      <pc:docMkLst>
        <pc:docMk/>
      </pc:docMkLst>
      <pc:sldChg chg="addSp delSp modSp">
        <pc:chgData name="Silvia Funke" userId="S::silvia.funke@ecdc.europa.eu::8a60bd3b-0701-4492-a0c6-6752a325292e" providerId="AD" clId="Web-{F8B52127-8B6F-0F40-510D-46C62421040B}" dt="2023-11-10T08:10:09.542" v="2" actId="1076"/>
        <pc:sldMkLst>
          <pc:docMk/>
          <pc:sldMk cId="522456625" sldId="372"/>
        </pc:sldMkLst>
        <pc:spChg chg="del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2" creationId="{10E5EEF5-64ED-5DCC-9C71-08A3B40E68A6}"/>
          </ac:spMkLst>
        </pc:spChg>
        <pc:spChg chg="del">
          <ac:chgData name="Silvia Funke" userId="S::silvia.funke@ecdc.europa.eu::8a60bd3b-0701-4492-a0c6-6752a325292e" providerId="AD" clId="Web-{F8B52127-8B6F-0F40-510D-46C62421040B}" dt="2023-11-10T08:09:56.104" v="0"/>
          <ac:spMkLst>
            <pc:docMk/>
            <pc:sldMk cId="522456625" sldId="372"/>
            <ac:spMk id="3" creationId="{E139BD3D-1B93-CA75-734F-0A7C6C704A40}"/>
          </ac:spMkLst>
        </pc:spChg>
        <pc:spChg chg="mod modVis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4" creationId="{2635F521-7C1A-303D-08E7-E6993766F4B9}"/>
          </ac:spMkLst>
        </pc:spChg>
        <pc:picChg chg="add mod ord">
          <ac:chgData name="Silvia Funke" userId="S::silvia.funke@ecdc.europa.eu::8a60bd3b-0701-4492-a0c6-6752a325292e" providerId="AD" clId="Web-{F8B52127-8B6F-0F40-510D-46C62421040B}" dt="2023-11-10T08:10:09.542" v="2" actId="1076"/>
          <ac:picMkLst>
            <pc:docMk/>
            <pc:sldMk cId="522456625" sldId="372"/>
            <ac:picMk id="5" creationId="{7181A433-4AFC-F261-43C8-A2C621D8B8B1}"/>
          </ac:picMkLst>
        </pc:picChg>
      </pc:sldChg>
    </pc:docChg>
  </pc:docChgLst>
  <pc:docChgLst>
    <pc:chgData name="Samantha Wilson" userId="S::samantha.wilson@ecdc.europa.eu::57443e37-3001-43b6-9885-ff7a79966a80" providerId="AD" clId="Web-{1FE8ED1D-8E0C-B80F-3762-14C8E4546340}"/>
    <pc:docChg chg="modSld">
      <pc:chgData name="Samantha Wilson" userId="S::samantha.wilson@ecdc.europa.eu::57443e37-3001-43b6-9885-ff7a79966a80" providerId="AD" clId="Web-{1FE8ED1D-8E0C-B80F-3762-14C8E4546340}" dt="2023-06-16T13:18:11.441" v="14" actId="20577"/>
      <pc:docMkLst>
        <pc:docMk/>
      </pc:docMkLst>
      <pc:sldChg chg="modSp">
        <pc:chgData name="Samantha Wilson" userId="S::samantha.wilson@ecdc.europa.eu::57443e37-3001-43b6-9885-ff7a79966a80" providerId="AD" clId="Web-{1FE8ED1D-8E0C-B80F-3762-14C8E4546340}" dt="2023-06-16T13:17:52.706" v="7" actId="20577"/>
        <pc:sldMkLst>
          <pc:docMk/>
          <pc:sldMk cId="562979933" sldId="278"/>
        </pc:sldMkLst>
        <pc:spChg chg="mod">
          <ac:chgData name="Samantha Wilson" userId="S::samantha.wilson@ecdc.europa.eu::57443e37-3001-43b6-9885-ff7a79966a80" providerId="AD" clId="Web-{1FE8ED1D-8E0C-B80F-3762-14C8E4546340}" dt="2023-06-16T13:17:52.706" v="7" actId="20577"/>
          <ac:spMkLst>
            <pc:docMk/>
            <pc:sldMk cId="562979933" sldId="278"/>
            <ac:spMk id="2" creationId="{9B9BDDA9-AE2E-592A-1FA6-E73DF78F04BB}"/>
          </ac:spMkLst>
        </pc:spChg>
      </pc:sldChg>
      <pc:sldChg chg="modSp">
        <pc:chgData name="Samantha Wilson" userId="S::samantha.wilson@ecdc.europa.eu::57443e37-3001-43b6-9885-ff7a79966a80" providerId="AD" clId="Web-{1FE8ED1D-8E0C-B80F-3762-14C8E4546340}" dt="2023-06-16T13:18:11.441" v="14" actId="20577"/>
        <pc:sldMkLst>
          <pc:docMk/>
          <pc:sldMk cId="3387004012" sldId="281"/>
        </pc:sldMkLst>
        <pc:spChg chg="mod">
          <ac:chgData name="Samantha Wilson" userId="S::samantha.wilson@ecdc.europa.eu::57443e37-3001-43b6-9885-ff7a79966a80" providerId="AD" clId="Web-{1FE8ED1D-8E0C-B80F-3762-14C8E4546340}" dt="2023-06-16T13:18:11.441" v="14" actId="20577"/>
          <ac:spMkLst>
            <pc:docMk/>
            <pc:sldMk cId="3387004012" sldId="281"/>
            <ac:spMk id="2" creationId="{465CD514-07CE-0153-7213-83445CD599FE}"/>
          </ac:spMkLst>
        </pc:spChg>
      </pc:sldChg>
    </pc:docChg>
  </pc:docChgLst>
  <pc:docChgLst>
    <pc:chgData name="Grazina Mirinaviciute" userId="badb3164-3f3f-4e72-ad8c-955371e463db" providerId="ADAL" clId="{DEDEA4C1-A967-4843-9FD7-BD6300C8A201}"/>
    <pc:docChg chg="addSld delSld">
      <pc:chgData name="Grazina Mirinaviciute" userId="badb3164-3f3f-4e72-ad8c-955371e463db" providerId="ADAL" clId="{DEDEA4C1-A967-4843-9FD7-BD6300C8A201}" dt="2024-01-12T07:52:03.707" v="2" actId="47"/>
      <pc:docMkLst>
        <pc:docMk/>
      </pc:docMkLst>
      <pc:sldChg chg="new del">
        <pc:chgData name="Grazina Mirinaviciute" userId="badb3164-3f3f-4e72-ad8c-955371e463db" providerId="ADAL" clId="{DEDEA4C1-A967-4843-9FD7-BD6300C8A201}" dt="2024-01-12T07:52:03.707" v="2" actId="47"/>
        <pc:sldMkLst>
          <pc:docMk/>
          <pc:sldMk cId="175081339" sldId="278"/>
        </pc:sldMkLst>
      </pc:sldChg>
      <pc:sldChg chg="new">
        <pc:chgData name="Grazina Mirinaviciute" userId="badb3164-3f3f-4e72-ad8c-955371e463db" providerId="ADAL" clId="{DEDEA4C1-A967-4843-9FD7-BD6300C8A201}" dt="2024-01-12T07:52:01.624" v="1" actId="680"/>
        <pc:sldMkLst>
          <pc:docMk/>
          <pc:sldMk cId="689722610" sldId="279"/>
        </pc:sldMkLst>
      </pc:sldChg>
    </pc:docChg>
  </pc:docChgLst>
  <pc:docChgLst>
    <pc:chgData name="Jon Bilbatua" userId="799cd09a-c23e-42a4-a7ce-fb4603bc8cb0" providerId="ADAL" clId="{65272786-A88B-45B7-BCA2-2E43F7318D98}"/>
    <pc:docChg chg="undo redo custSel addSld delSld modSld sldOrd">
      <pc:chgData name="Jon Bilbatua" userId="799cd09a-c23e-42a4-a7ce-fb4603bc8cb0" providerId="ADAL" clId="{65272786-A88B-45B7-BCA2-2E43F7318D98}" dt="2023-08-25T08:31:02.588" v="58" actId="1076"/>
      <pc:docMkLst>
        <pc:docMk/>
      </pc:docMkLst>
      <pc:sldChg chg="addSp modSp new mod">
        <pc:chgData name="Jon Bilbatua" userId="799cd09a-c23e-42a4-a7ce-fb4603bc8cb0" providerId="ADAL" clId="{65272786-A88B-45B7-BCA2-2E43F7318D98}" dt="2023-08-25T08:27:37.372" v="17" actId="20577"/>
        <pc:sldMkLst>
          <pc:docMk/>
          <pc:sldMk cId="1491197349" sldId="258"/>
        </pc:sldMkLst>
        <pc:spChg chg="mod">
          <ac:chgData name="Jon Bilbatua" userId="799cd09a-c23e-42a4-a7ce-fb4603bc8cb0" providerId="ADAL" clId="{65272786-A88B-45B7-BCA2-2E43F7318D98}" dt="2023-08-25T08:27:37.372" v="17" actId="20577"/>
          <ac:spMkLst>
            <pc:docMk/>
            <pc:sldMk cId="1491197349" sldId="258"/>
            <ac:spMk id="2" creationId="{130CFE00-F1FA-66F9-F749-BBC5BFA5CD72}"/>
          </ac:spMkLst>
        </pc:spChg>
        <pc:picChg chg="add mod">
          <ac:chgData name="Jon Bilbatua" userId="799cd09a-c23e-42a4-a7ce-fb4603bc8cb0" providerId="ADAL" clId="{65272786-A88B-45B7-BCA2-2E43F7318D98}" dt="2023-08-25T08:26:54.600" v="9" actId="1076"/>
          <ac:picMkLst>
            <pc:docMk/>
            <pc:sldMk cId="1491197349" sldId="258"/>
            <ac:picMk id="1026" creationId="{C5F8A20C-EF7A-8580-573E-E9E4CE7B608F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29:06.099" v="33"/>
        <pc:sldMkLst>
          <pc:docMk/>
          <pc:sldMk cId="2448091512" sldId="259"/>
        </pc:sldMkLst>
        <pc:spChg chg="mod">
          <ac:chgData name="Jon Bilbatua" userId="799cd09a-c23e-42a4-a7ce-fb4603bc8cb0" providerId="ADAL" clId="{65272786-A88B-45B7-BCA2-2E43F7318D98}" dt="2023-08-25T08:28:27.829" v="28"/>
          <ac:spMkLst>
            <pc:docMk/>
            <pc:sldMk cId="2448091512" sldId="259"/>
            <ac:spMk id="2" creationId="{E7789C2D-DED3-D92D-B2D7-1338DD9036DB}"/>
          </ac:spMkLst>
        </pc:spChg>
        <pc:picChg chg="add mod">
          <ac:chgData name="Jon Bilbatua" userId="799cd09a-c23e-42a4-a7ce-fb4603bc8cb0" providerId="ADAL" clId="{65272786-A88B-45B7-BCA2-2E43F7318D98}" dt="2023-08-25T08:28:49.257" v="31" actId="1076"/>
          <ac:picMkLst>
            <pc:docMk/>
            <pc:sldMk cId="2448091512" sldId="259"/>
            <ac:picMk id="3074" creationId="{73CCB123-E381-7677-8CA3-6A9674BEB771}"/>
          </ac:picMkLst>
        </pc:picChg>
      </pc:sldChg>
      <pc:sldChg chg="addSp modSp new mod">
        <pc:chgData name="Jon Bilbatua" userId="799cd09a-c23e-42a4-a7ce-fb4603bc8cb0" providerId="ADAL" clId="{65272786-A88B-45B7-BCA2-2E43F7318D98}" dt="2023-08-25T08:27:57.006" v="21" actId="1076"/>
        <pc:sldMkLst>
          <pc:docMk/>
          <pc:sldMk cId="2908178628" sldId="260"/>
        </pc:sldMkLst>
        <pc:spChg chg="mod">
          <ac:chgData name="Jon Bilbatua" userId="799cd09a-c23e-42a4-a7ce-fb4603bc8cb0" providerId="ADAL" clId="{65272786-A88B-45B7-BCA2-2E43F7318D98}" dt="2023-08-25T08:27:34.561" v="16" actId="20577"/>
          <ac:spMkLst>
            <pc:docMk/>
            <pc:sldMk cId="2908178628" sldId="260"/>
            <ac:spMk id="2" creationId="{B3374DD8-5A54-87B2-4D6B-4EA06956C6D4}"/>
          </ac:spMkLst>
        </pc:spChg>
        <pc:picChg chg="add mod">
          <ac:chgData name="Jon Bilbatua" userId="799cd09a-c23e-42a4-a7ce-fb4603bc8cb0" providerId="ADAL" clId="{65272786-A88B-45B7-BCA2-2E43F7318D98}" dt="2023-08-25T08:27:57.006" v="21" actId="1076"/>
          <ac:picMkLst>
            <pc:docMk/>
            <pc:sldMk cId="2908178628" sldId="260"/>
            <ac:picMk id="2050" creationId="{AF1B9C38-5466-4792-16C6-2751D193EFEA}"/>
          </ac:picMkLst>
        </pc:picChg>
      </pc:sldChg>
      <pc:sldChg chg="new del">
        <pc:chgData name="Jon Bilbatua" userId="799cd09a-c23e-42a4-a7ce-fb4603bc8cb0" providerId="ADAL" clId="{65272786-A88B-45B7-BCA2-2E43F7318D98}" dt="2023-08-25T08:28:00.725" v="22" actId="47"/>
        <pc:sldMkLst>
          <pc:docMk/>
          <pc:sldMk cId="3040906112" sldId="261"/>
        </pc:sldMkLst>
      </pc:sldChg>
      <pc:sldChg chg="addSp modSp new mod ord">
        <pc:chgData name="Jon Bilbatua" userId="799cd09a-c23e-42a4-a7ce-fb4603bc8cb0" providerId="ADAL" clId="{65272786-A88B-45B7-BCA2-2E43F7318D98}" dt="2023-08-25T08:30:30.476" v="49" actId="1076"/>
        <pc:sldMkLst>
          <pc:docMk/>
          <pc:sldMk cId="4073167586" sldId="262"/>
        </pc:sldMkLst>
        <pc:spChg chg="mod">
          <ac:chgData name="Jon Bilbatua" userId="799cd09a-c23e-42a4-a7ce-fb4603bc8cb0" providerId="ADAL" clId="{65272786-A88B-45B7-BCA2-2E43F7318D98}" dt="2023-08-25T08:30:13.074" v="46"/>
          <ac:spMkLst>
            <pc:docMk/>
            <pc:sldMk cId="4073167586" sldId="262"/>
            <ac:spMk id="2" creationId="{92523AC9-6931-0CC4-5092-1E963052832C}"/>
          </ac:spMkLst>
        </pc:spChg>
        <pc:picChg chg="add mod">
          <ac:chgData name="Jon Bilbatua" userId="799cd09a-c23e-42a4-a7ce-fb4603bc8cb0" providerId="ADAL" clId="{65272786-A88B-45B7-BCA2-2E43F7318D98}" dt="2023-08-25T08:30:30.476" v="49" actId="1076"/>
          <ac:picMkLst>
            <pc:docMk/>
            <pc:sldMk cId="4073167586" sldId="262"/>
            <ac:picMk id="5122" creationId="{0346493A-A83B-4997-E7D9-BB44A2361D73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31:02.588" v="58" actId="1076"/>
        <pc:sldMkLst>
          <pc:docMk/>
          <pc:sldMk cId="3216441657" sldId="263"/>
        </pc:sldMkLst>
        <pc:spChg chg="mod">
          <ac:chgData name="Jon Bilbatua" userId="799cd09a-c23e-42a4-a7ce-fb4603bc8cb0" providerId="ADAL" clId="{65272786-A88B-45B7-BCA2-2E43F7318D98}" dt="2023-08-25T08:30:43.731" v="54"/>
          <ac:spMkLst>
            <pc:docMk/>
            <pc:sldMk cId="3216441657" sldId="263"/>
            <ac:spMk id="2" creationId="{61F5048C-084E-6088-F9AD-39AD608698FE}"/>
          </ac:spMkLst>
        </pc:spChg>
        <pc:picChg chg="add mod">
          <ac:chgData name="Jon Bilbatua" userId="799cd09a-c23e-42a4-a7ce-fb4603bc8cb0" providerId="ADAL" clId="{65272786-A88B-45B7-BCA2-2E43F7318D98}" dt="2023-08-25T08:31:02.588" v="58" actId="1076"/>
          <ac:picMkLst>
            <pc:docMk/>
            <pc:sldMk cId="3216441657" sldId="263"/>
            <ac:picMk id="6146" creationId="{63E4ADB2-B787-D29B-E90B-EA7C20DCDF50}"/>
          </ac:picMkLst>
        </pc:picChg>
      </pc:sldChg>
      <pc:sldChg chg="addSp delSp modSp add mod">
        <pc:chgData name="Jon Bilbatua" userId="799cd09a-c23e-42a4-a7ce-fb4603bc8cb0" providerId="ADAL" clId="{65272786-A88B-45B7-BCA2-2E43F7318D98}" dt="2023-08-25T08:29:50.424" v="43" actId="1076"/>
        <pc:sldMkLst>
          <pc:docMk/>
          <pc:sldMk cId="84537574" sldId="264"/>
        </pc:sldMkLst>
        <pc:spChg chg="mod">
          <ac:chgData name="Jon Bilbatua" userId="799cd09a-c23e-42a4-a7ce-fb4603bc8cb0" providerId="ADAL" clId="{65272786-A88B-45B7-BCA2-2E43F7318D98}" dt="2023-08-25T08:29:27.290" v="38"/>
          <ac:spMkLst>
            <pc:docMk/>
            <pc:sldMk cId="84537574" sldId="264"/>
            <ac:spMk id="2" creationId="{61F5048C-084E-6088-F9AD-39AD608698FE}"/>
          </ac:spMkLst>
        </pc:spChg>
        <pc:spChg chg="del">
          <ac:chgData name="Jon Bilbatua" userId="799cd09a-c23e-42a4-a7ce-fb4603bc8cb0" providerId="ADAL" clId="{65272786-A88B-45B7-BCA2-2E43F7318D98}" dt="2023-08-25T08:29:38.557" v="39"/>
          <ac:spMkLst>
            <pc:docMk/>
            <pc:sldMk cId="84537574" sldId="264"/>
            <ac:spMk id="3" creationId="{D5A38EA9-8BE7-6BD8-6F26-FC66687F08F3}"/>
          </ac:spMkLst>
        </pc:spChg>
        <pc:picChg chg="add mod">
          <ac:chgData name="Jon Bilbatua" userId="799cd09a-c23e-42a4-a7ce-fb4603bc8cb0" providerId="ADAL" clId="{65272786-A88B-45B7-BCA2-2E43F7318D98}" dt="2023-08-25T08:29:50.424" v="43" actId="1076"/>
          <ac:picMkLst>
            <pc:docMk/>
            <pc:sldMk cId="84537574" sldId="264"/>
            <ac:picMk id="4098" creationId="{85A66E2A-1AEC-862A-17D8-0C3BDCCB361C}"/>
          </ac:picMkLst>
        </pc:picChg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Jon Bilbatua" userId="S::jon.bilbatua@ecdc.europa.eu::799cd09a-c23e-42a4-a7ce-fb4603bc8cb0" providerId="AD" clId="Web-{E85100A7-3EE2-C067-94E3-BD5A601AC872}"/>
    <pc:docChg chg="delSld modSld">
      <pc:chgData name="Jon Bilbatua" userId="S::jon.bilbatua@ecdc.europa.eu::799cd09a-c23e-42a4-a7ce-fb4603bc8cb0" providerId="AD" clId="Web-{E85100A7-3EE2-C067-94E3-BD5A601AC872}" dt="2023-06-20T13:12:26.060" v="6"/>
      <pc:docMkLst>
        <pc:docMk/>
      </pc:docMkLst>
      <pc:sldChg chg="modSp">
        <pc:chgData name="Jon Bilbatua" userId="S::jon.bilbatua@ecdc.europa.eu::799cd09a-c23e-42a4-a7ce-fb4603bc8cb0" providerId="AD" clId="Web-{E85100A7-3EE2-C067-94E3-BD5A601AC872}" dt="2023-06-20T13:12:17.623" v="3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5100A7-3EE2-C067-94E3-BD5A601AC872}" dt="2023-06-20T13:12:17.62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E85100A7-3EE2-C067-94E3-BD5A601AC872}" dt="2023-06-20T13:12:26.060" v="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E85100A7-3EE2-C067-94E3-BD5A601AC872}" dt="2023-06-20T13:12:24.201" v="5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Jon Bilbatua" userId="S::jon.bilbatua@ecdc.europa.eu::799cd09a-c23e-42a4-a7ce-fb4603bc8cb0" providerId="AD" clId="Web-{E85100A7-3EE2-C067-94E3-BD5A601AC872}" dt="2023-06-20T13:12:26.060" v="6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Jon Bilbatua" userId="S::jon.bilbatua@ecdc.europa.eu::799cd09a-c23e-42a4-a7ce-fb4603bc8cb0" providerId="AD" clId="Web-{E85100A7-3EE2-C067-94E3-BD5A601AC872}" dt="2023-06-20T13:12:06.357" v="0"/>
        <pc:sldMkLst>
          <pc:docMk/>
          <pc:sldMk cId="2976807622" sldId="279"/>
        </pc:sldMkLst>
      </pc:sldChg>
      <pc:sldChg chg="del">
        <pc:chgData name="Jon Bilbatua" userId="S::jon.bilbatua@ecdc.europa.eu::799cd09a-c23e-42a4-a7ce-fb4603bc8cb0" providerId="AD" clId="Web-{E85100A7-3EE2-C067-94E3-BD5A601AC872}" dt="2023-06-20T13:12:08.857" v="1"/>
        <pc:sldMkLst>
          <pc:docMk/>
          <pc:sldMk cId="894811809" sldId="280"/>
        </pc:sldMkLst>
      </pc:sldChg>
      <pc:sldChg chg="del">
        <pc:chgData name="Jon Bilbatua" userId="S::jon.bilbatua@ecdc.europa.eu::799cd09a-c23e-42a4-a7ce-fb4603bc8cb0" providerId="AD" clId="Web-{E85100A7-3EE2-C067-94E3-BD5A601AC872}" dt="2023-06-20T13:12:10.388" v="2"/>
        <pc:sldMkLst>
          <pc:docMk/>
          <pc:sldMk cId="3387004012" sldId="281"/>
        </pc:sldMkLst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Jon Bilbatua" userId="S::jon.bilbatua@ecdc.europa.eu::799cd09a-c23e-42a4-a7ce-fb4603bc8cb0" providerId="AD" clId="Web-{4C489BC1-75BF-CCF6-4008-BC9741A1069D}"/>
    <pc:docChg chg="delSld modSld">
      <pc:chgData name="Jon Bilbatua" userId="S::jon.bilbatua@ecdc.europa.eu::799cd09a-c23e-42a4-a7ce-fb4603bc8cb0" providerId="AD" clId="Web-{4C489BC1-75BF-CCF6-4008-BC9741A1069D}" dt="2023-12-06T15:52:17.637" v="6" actId="20577"/>
      <pc:docMkLst>
        <pc:docMk/>
      </pc:docMkLst>
      <pc:sldChg chg="del">
        <pc:chgData name="Jon Bilbatua" userId="S::jon.bilbatua@ecdc.europa.eu::799cd09a-c23e-42a4-a7ce-fb4603bc8cb0" providerId="AD" clId="Web-{4C489BC1-75BF-CCF6-4008-BC9741A1069D}" dt="2023-12-06T15:50:38.020" v="0"/>
        <pc:sldMkLst>
          <pc:docMk/>
          <pc:sldMk cId="1297810010" sldId="261"/>
        </pc:sldMkLst>
      </pc:sldChg>
      <pc:sldChg chg="addSp delSp modSp">
        <pc:chgData name="Jon Bilbatua" userId="S::jon.bilbatua@ecdc.europa.eu::799cd09a-c23e-42a4-a7ce-fb4603bc8cb0" providerId="AD" clId="Web-{4C489BC1-75BF-CCF6-4008-BC9741A1069D}" dt="2023-12-06T15:52:17.637" v="6" actId="20577"/>
        <pc:sldMkLst>
          <pc:docMk/>
          <pc:sldMk cId="1439739127" sldId="262"/>
        </pc:sldMkLst>
        <pc:spChg chg="mod">
          <ac:chgData name="Jon Bilbatua" userId="S::jon.bilbatua@ecdc.europa.eu::799cd09a-c23e-42a4-a7ce-fb4603bc8cb0" providerId="AD" clId="Web-{4C489BC1-75BF-CCF6-4008-BC9741A1069D}" dt="2023-12-06T15:52:17.637" v="6" actId="20577"/>
          <ac:spMkLst>
            <pc:docMk/>
            <pc:sldMk cId="1439739127" sldId="262"/>
            <ac:spMk id="2" creationId="{AA120E99-9DAA-9C01-5A8A-2FB4EC07EC5E}"/>
          </ac:spMkLst>
        </pc:spChg>
        <pc:spChg chg="del">
          <ac:chgData name="Jon Bilbatua" userId="S::jon.bilbatua@ecdc.europa.eu::799cd09a-c23e-42a4-a7ce-fb4603bc8cb0" providerId="AD" clId="Web-{4C489BC1-75BF-CCF6-4008-BC9741A1069D}" dt="2023-12-06T15:51:35.665" v="1"/>
          <ac:spMkLst>
            <pc:docMk/>
            <pc:sldMk cId="1439739127" sldId="262"/>
            <ac:spMk id="3" creationId="{DC1544A1-38D5-50E8-C957-B9373AAA5ABF}"/>
          </ac:spMkLst>
        </pc:spChg>
        <pc:picChg chg="add mod ord">
          <ac:chgData name="Jon Bilbatua" userId="S::jon.bilbatua@ecdc.europa.eu::799cd09a-c23e-42a4-a7ce-fb4603bc8cb0" providerId="AD" clId="Web-{4C489BC1-75BF-CCF6-4008-BC9741A1069D}" dt="2023-12-06T15:51:35.665" v="1"/>
          <ac:picMkLst>
            <pc:docMk/>
            <pc:sldMk cId="1439739127" sldId="262"/>
            <ac:picMk id="5" creationId="{19031316-79D7-746D-753F-9CF91BB235C4}"/>
          </ac:picMkLst>
        </pc:picChg>
      </pc:sldChg>
    </pc:docChg>
  </pc:docChgLst>
  <pc:docChgLst>
    <pc:chgData name="Jon Bilbatua" userId="799cd09a-c23e-42a4-a7ce-fb4603bc8cb0" providerId="ADAL" clId="{8A6B4906-A03D-4C1A-B3A7-5102E228D4B0}"/>
    <pc:docChg chg="undo redo custSel addSld modSld">
      <pc:chgData name="Jon Bilbatua" userId="799cd09a-c23e-42a4-a7ce-fb4603bc8cb0" providerId="ADAL" clId="{8A6B4906-A03D-4C1A-B3A7-5102E228D4B0}" dt="2023-09-01T13:29:10.785" v="22" actId="1076"/>
      <pc:docMkLst>
        <pc:docMk/>
      </pc:docMkLst>
      <pc:sldChg chg="addSp modSp new mod">
        <pc:chgData name="Jon Bilbatua" userId="799cd09a-c23e-42a4-a7ce-fb4603bc8cb0" providerId="ADAL" clId="{8A6B4906-A03D-4C1A-B3A7-5102E228D4B0}" dt="2023-09-01T13:29:10.785" v="22" actId="1076"/>
        <pc:sldMkLst>
          <pc:docMk/>
          <pc:sldMk cId="970693671" sldId="259"/>
        </pc:sldMkLst>
        <pc:spChg chg="mod">
          <ac:chgData name="Jon Bilbatua" userId="799cd09a-c23e-42a4-a7ce-fb4603bc8cb0" providerId="ADAL" clId="{8A6B4906-A03D-4C1A-B3A7-5102E228D4B0}" dt="2023-09-01T13:28:31.895" v="16" actId="20577"/>
          <ac:spMkLst>
            <pc:docMk/>
            <pc:sldMk cId="970693671" sldId="259"/>
            <ac:spMk id="2" creationId="{74650629-409C-E73C-550D-E1EA42E3F083}"/>
          </ac:spMkLst>
        </pc:spChg>
        <pc:picChg chg="add mod">
          <ac:chgData name="Jon Bilbatua" userId="799cd09a-c23e-42a4-a7ce-fb4603bc8cb0" providerId="ADAL" clId="{8A6B4906-A03D-4C1A-B3A7-5102E228D4B0}" dt="2023-09-01T13:29:10.785" v="22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Grazina Mirinaviciute" userId="badb3164-3f3f-4e72-ad8c-955371e463db" providerId="ADAL" clId="{13940390-67F2-49F5-A5BF-C86F0A073990}"/>
    <pc:docChg chg="custSel delSld modSld">
      <pc:chgData name="Grazina Mirinaviciute" userId="badb3164-3f3f-4e72-ad8c-955371e463db" providerId="ADAL" clId="{13940390-67F2-49F5-A5BF-C86F0A073990}" dt="2023-12-19T10:36:33.740" v="11" actId="20577"/>
      <pc:docMkLst>
        <pc:docMk/>
      </pc:docMkLst>
      <pc:sldChg chg="modSp mod">
        <pc:chgData name="Grazina Mirinaviciute" userId="badb3164-3f3f-4e72-ad8c-955371e463db" providerId="ADAL" clId="{13940390-67F2-49F5-A5BF-C86F0A073990}" dt="2023-12-19T10:36:33.740" v="1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3940390-67F2-49F5-A5BF-C86F0A073990}" dt="2023-12-19T10:36:33.740" v="1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3940390-67F2-49F5-A5BF-C86F0A073990}" dt="2023-12-19T10:35:28.302" v="0" actId="47"/>
        <pc:sldMkLst>
          <pc:docMk/>
          <pc:sldMk cId="104149071" sldId="265"/>
        </pc:sldMkLst>
      </pc:sldChg>
      <pc:sldChg chg="del">
        <pc:chgData name="Grazina Mirinaviciute" userId="badb3164-3f3f-4e72-ad8c-955371e463db" providerId="ADAL" clId="{13940390-67F2-49F5-A5BF-C86F0A073990}" dt="2023-12-19T10:35:34.581" v="3" actId="47"/>
        <pc:sldMkLst>
          <pc:docMk/>
          <pc:sldMk cId="3791301215" sldId="266"/>
        </pc:sldMkLst>
      </pc:sldChg>
      <pc:sldChg chg="del">
        <pc:chgData name="Grazina Mirinaviciute" userId="badb3164-3f3f-4e72-ad8c-955371e463db" providerId="ADAL" clId="{13940390-67F2-49F5-A5BF-C86F0A073990}" dt="2023-12-19T10:35:35.901" v="4" actId="47"/>
        <pc:sldMkLst>
          <pc:docMk/>
          <pc:sldMk cId="1319961726" sldId="267"/>
        </pc:sldMkLst>
      </pc:sldChg>
      <pc:sldChg chg="del">
        <pc:chgData name="Grazina Mirinaviciute" userId="badb3164-3f3f-4e72-ad8c-955371e463db" providerId="ADAL" clId="{13940390-67F2-49F5-A5BF-C86F0A073990}" dt="2023-12-19T10:35:37.008" v="5" actId="47"/>
        <pc:sldMkLst>
          <pc:docMk/>
          <pc:sldMk cId="3215778173" sldId="268"/>
        </pc:sldMkLst>
      </pc:sldChg>
      <pc:sldChg chg="del">
        <pc:chgData name="Grazina Mirinaviciute" userId="badb3164-3f3f-4e72-ad8c-955371e463db" providerId="ADAL" clId="{13940390-67F2-49F5-A5BF-C86F0A073990}" dt="2023-12-19T10:35:29.236" v="1" actId="47"/>
        <pc:sldMkLst>
          <pc:docMk/>
          <pc:sldMk cId="1491918095" sldId="269"/>
        </pc:sldMkLst>
      </pc:sldChg>
      <pc:sldChg chg="del">
        <pc:chgData name="Grazina Mirinaviciute" userId="badb3164-3f3f-4e72-ad8c-955371e463db" providerId="ADAL" clId="{13940390-67F2-49F5-A5BF-C86F0A073990}" dt="2023-12-19T10:35:33.403" v="2" actId="47"/>
        <pc:sldMkLst>
          <pc:docMk/>
          <pc:sldMk cId="3146462889" sldId="270"/>
        </pc:sldMkLst>
      </pc:sldChg>
      <pc:sldChg chg="del">
        <pc:chgData name="Grazina Mirinaviciute" userId="badb3164-3f3f-4e72-ad8c-955371e463db" providerId="ADAL" clId="{13940390-67F2-49F5-A5BF-C86F0A073990}" dt="2023-12-19T10:36:19.905" v="8" actId="47"/>
        <pc:sldMkLst>
          <pc:docMk/>
          <pc:sldMk cId="3803171539" sldId="271"/>
        </pc:sldMkLst>
      </pc:sldChg>
      <pc:sldChg chg="delSp modSp mod">
        <pc:chgData name="Grazina Mirinaviciute" userId="badb3164-3f3f-4e72-ad8c-955371e463db" providerId="ADAL" clId="{13940390-67F2-49F5-A5BF-C86F0A073990}" dt="2023-12-19T10:36:27.509" v="9" actId="1076"/>
        <pc:sldMkLst>
          <pc:docMk/>
          <pc:sldMk cId="3182307195" sldId="272"/>
        </pc:sldMkLst>
        <pc:spChg chg="del">
          <ac:chgData name="Grazina Mirinaviciute" userId="badb3164-3f3f-4e72-ad8c-955371e463db" providerId="ADAL" clId="{13940390-67F2-49F5-A5BF-C86F0A073990}" dt="2023-12-19T10:35:42.670" v="6" actId="478"/>
          <ac:spMkLst>
            <pc:docMk/>
            <pc:sldMk cId="3182307195" sldId="272"/>
            <ac:spMk id="3" creationId="{AE76C51A-08F1-05D9-426E-2B387EF9FAA8}"/>
          </ac:spMkLst>
        </pc:spChg>
        <pc:picChg chg="mod">
          <ac:chgData name="Grazina Mirinaviciute" userId="badb3164-3f3f-4e72-ad8c-955371e463db" providerId="ADAL" clId="{13940390-67F2-49F5-A5BF-C86F0A073990}" dt="2023-12-19T10:36:27.50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delSp mod">
        <pc:chgData name="Grazina Mirinaviciute" userId="badb3164-3f3f-4e72-ad8c-955371e463db" providerId="ADAL" clId="{13940390-67F2-49F5-A5BF-C86F0A073990}" dt="2023-12-19T10:35:48.674" v="7" actId="478"/>
        <pc:sldMkLst>
          <pc:docMk/>
          <pc:sldMk cId="1849430982" sldId="273"/>
        </pc:sldMkLst>
        <pc:spChg chg="del">
          <ac:chgData name="Grazina Mirinaviciute" userId="badb3164-3f3f-4e72-ad8c-955371e463db" providerId="ADAL" clId="{13940390-67F2-49F5-A5BF-C86F0A073990}" dt="2023-12-19T10:35:48.674" v="7" actId="478"/>
          <ac:spMkLst>
            <pc:docMk/>
            <pc:sldMk cId="1849430982" sldId="273"/>
            <ac:spMk id="3" creationId="{EAFD36E8-5043-98FB-B490-BFE2A2F35E19}"/>
          </ac:spMkLst>
        </pc:spChg>
      </pc:sldChg>
    </pc:docChg>
  </pc:docChgLst>
  <pc:docChgLst>
    <pc:chgData name="Laura Espinosa" userId="aa594515-41af-4434-a66c-8acf261628e2" providerId="ADAL" clId="{7107D69E-23BC-4872-BF17-2EA3361F019F}"/>
    <pc:docChg chg="delSld modSld">
      <pc:chgData name="Laura Espinosa" userId="aa594515-41af-4434-a66c-8acf261628e2" providerId="ADAL" clId="{7107D69E-23BC-4872-BF17-2EA3361F019F}" dt="2023-06-09T14:34:43.518" v="3" actId="20577"/>
      <pc:docMkLst>
        <pc:docMk/>
      </pc:docMkLst>
      <pc:sldChg chg="modSp mod">
        <pc:chgData name="Laura Espinosa" userId="aa594515-41af-4434-a66c-8acf261628e2" providerId="ADAL" clId="{7107D69E-23BC-4872-BF17-2EA3361F019F}" dt="2023-06-09T14:34:43.518" v="3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7107D69E-23BC-4872-BF17-2EA3361F019F}" dt="2023-06-09T14:34:43.518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aa594515-41af-4434-a66c-8acf261628e2" providerId="ADAL" clId="{7107D69E-23BC-4872-BF17-2EA3361F019F}" dt="2023-06-09T14:33:46.341" v="0" actId="47"/>
        <pc:sldMkLst>
          <pc:docMk/>
          <pc:sldMk cId="278453539" sldId="257"/>
        </pc:sldMkLst>
      </pc:sldChg>
      <pc:sldChg chg="del">
        <pc:chgData name="Laura Espinosa" userId="aa594515-41af-4434-a66c-8acf261628e2" providerId="ADAL" clId="{7107D69E-23BC-4872-BF17-2EA3361F019F}" dt="2023-06-09T14:33:46.869" v="1" actId="47"/>
        <pc:sldMkLst>
          <pc:docMk/>
          <pc:sldMk cId="3413029307" sldId="259"/>
        </pc:sldMkLst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Laura Espinosa" userId="S::laura.espinosa@ecdc.europa.eu::aa594515-41af-4434-a66c-8acf261628e2" providerId="AD" clId="Web-{04850DEC-3336-2178-A5AC-20632C3CAA99}"/>
    <pc:docChg chg="delSld">
      <pc:chgData name="Laura Espinosa" userId="S::laura.espinosa@ecdc.europa.eu::aa594515-41af-4434-a66c-8acf261628e2" providerId="AD" clId="Web-{04850DEC-3336-2178-A5AC-20632C3CAA99}" dt="2023-08-09T17:42:38.124" v="0"/>
      <pc:docMkLst>
        <pc:docMk/>
      </pc:docMkLst>
      <pc:sldChg chg="del">
        <pc:chgData name="Laura Espinosa" userId="S::laura.espinosa@ecdc.europa.eu::aa594515-41af-4434-a66c-8acf261628e2" providerId="AD" clId="Web-{04850DEC-3336-2178-A5AC-20632C3CAA99}" dt="2023-08-09T17:42:38.124" v="0"/>
        <pc:sldMkLst>
          <pc:docMk/>
          <pc:sldMk cId="359704292" sldId="257"/>
        </pc:sldMkLst>
      </pc:sldChg>
    </pc:docChg>
  </pc:docChgLst>
  <pc:docChgLst>
    <pc:chgData name="Katerina Crawford" userId="80663c0f-fe5c-482e-a7e0-019a3b7b2e6d" providerId="ADAL" clId="{D8116CA0-8AAB-4576-BCB6-95E9FE2DCB02}"/>
    <pc:docChg chg="modSld">
      <pc:chgData name="Katerina Crawford" userId="80663c0f-fe5c-482e-a7e0-019a3b7b2e6d" providerId="ADAL" clId="{D8116CA0-8AAB-4576-BCB6-95E9FE2DCB02}" dt="2023-07-21T07:43:01.267" v="16" actId="1076"/>
      <pc:docMkLst>
        <pc:docMk/>
      </pc:docMkLst>
      <pc:sldChg chg="modSp mod">
        <pc:chgData name="Katerina Crawford" userId="80663c0f-fe5c-482e-a7e0-019a3b7b2e6d" providerId="ADAL" clId="{D8116CA0-8AAB-4576-BCB6-95E9FE2DCB02}" dt="2023-07-21T07:43:01.267" v="16" actId="1076"/>
        <pc:sldMkLst>
          <pc:docMk/>
          <pc:sldMk cId="414236142" sldId="281"/>
        </pc:sldMkLst>
        <pc:spChg chg="mod">
          <ac:chgData name="Katerina Crawford" userId="80663c0f-fe5c-482e-a7e0-019a3b7b2e6d" providerId="ADAL" clId="{D8116CA0-8AAB-4576-BCB6-95E9FE2DCB02}" dt="2023-07-21T07:42:05.268" v="15" actId="1076"/>
          <ac:spMkLst>
            <pc:docMk/>
            <pc:sldMk cId="414236142" sldId="281"/>
            <ac:spMk id="2" creationId="{918CBF6C-5CC6-6D51-6D93-316E1668862B}"/>
          </ac:spMkLst>
        </pc:spChg>
        <pc:picChg chg="mod">
          <ac:chgData name="Katerina Crawford" userId="80663c0f-fe5c-482e-a7e0-019a3b7b2e6d" providerId="ADAL" clId="{D8116CA0-8AAB-4576-BCB6-95E9FE2DCB02}" dt="2023-07-21T07:43:01.267" v="16" actId="1076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Leonidas Alexakis" userId="S::leonidas.alexakis@ecdc.europa.eu::a32db966-3f33-421c-83a4-a19b66bd2152" providerId="AD" clId="Web-{58C3917F-BAF6-A1D0-5ACB-A3B0F23DAEA1}"/>
    <pc:docChg chg="addSld modSld">
      <pc:chgData name="Leonidas Alexakis" userId="S::leonidas.alexakis@ecdc.europa.eu::a32db966-3f33-421c-83a4-a19b66bd2152" providerId="AD" clId="Web-{58C3917F-BAF6-A1D0-5ACB-A3B0F23DAEA1}" dt="2023-07-27T14:42:01.759" v="4"/>
      <pc:docMkLst>
        <pc:docMk/>
      </pc:docMkLst>
      <pc:sldChg chg="addSp delSp modSp new">
        <pc:chgData name="Leonidas Alexakis" userId="S::leonidas.alexakis@ecdc.europa.eu::a32db966-3f33-421c-83a4-a19b66bd2152" providerId="AD" clId="Web-{58C3917F-BAF6-A1D0-5ACB-A3B0F23DAEA1}" dt="2023-07-27T14:42:01.759" v="4"/>
        <pc:sldMkLst>
          <pc:docMk/>
          <pc:sldMk cId="4190203356" sldId="281"/>
        </pc:sldMkLst>
        <pc:spChg chg="mod">
          <ac:chgData name="Leonidas Alexakis" userId="S::leonidas.alexakis@ecdc.europa.eu::a32db966-3f33-421c-83a4-a19b66bd2152" providerId="AD" clId="Web-{58C3917F-BAF6-A1D0-5ACB-A3B0F23DAEA1}" dt="2023-07-27T14:41:20.149" v="3" actId="20577"/>
          <ac:spMkLst>
            <pc:docMk/>
            <pc:sldMk cId="4190203356" sldId="281"/>
            <ac:spMk id="2" creationId="{AD503E1F-BE77-87CA-4EB6-DCC30FC39008}"/>
          </ac:spMkLst>
        </pc:spChg>
        <pc:spChg chg="del">
          <ac:chgData name="Leonidas Alexakis" userId="S::leonidas.alexakis@ecdc.europa.eu::a32db966-3f33-421c-83a4-a19b66bd2152" providerId="AD" clId="Web-{58C3917F-BAF6-A1D0-5ACB-A3B0F23DAEA1}" dt="2023-07-27T14:42:01.759" v="4"/>
          <ac:spMkLst>
            <pc:docMk/>
            <pc:sldMk cId="4190203356" sldId="281"/>
            <ac:spMk id="3" creationId="{5371AED7-CC4F-4B56-0372-F231AC25D2C2}"/>
          </ac:spMkLst>
        </pc:spChg>
        <pc:picChg chg="add mod ord">
          <ac:chgData name="Leonidas Alexakis" userId="S::leonidas.alexakis@ecdc.europa.eu::a32db966-3f33-421c-83a4-a19b66bd2152" providerId="AD" clId="Web-{58C3917F-BAF6-A1D0-5ACB-A3B0F23DAEA1}" dt="2023-07-27T14:42:01.759" v="4"/>
          <ac:picMkLst>
            <pc:docMk/>
            <pc:sldMk cId="4190203356" sldId="281"/>
            <ac:picMk id="5" creationId="{7DFF56D6-47D7-17BA-4B90-A21FC06FD91F}"/>
          </ac:picMkLst>
        </pc:picChg>
      </pc:sldChg>
    </pc:docChg>
  </pc:docChgLst>
  <pc:docChgLst>
    <pc:chgData name="Jon Bilbatua" userId="799cd09a-c23e-42a4-a7ce-fb4603bc8cb0" providerId="ADAL" clId="{FB560CAB-BE92-4527-A9DE-457AFE1E5E52}"/>
    <pc:docChg chg="custSel addSld delSld modSld">
      <pc:chgData name="Jon Bilbatua" userId="799cd09a-c23e-42a4-a7ce-fb4603bc8cb0" providerId="ADAL" clId="{FB560CAB-BE92-4527-A9DE-457AFE1E5E52}" dt="2023-10-20T11:14:41.638" v="4" actId="47"/>
      <pc:docMkLst>
        <pc:docMk/>
      </pc:docMkLst>
      <pc:sldChg chg="modSp mod">
        <pc:chgData name="Jon Bilbatua" userId="799cd09a-c23e-42a4-a7ce-fb4603bc8cb0" providerId="ADAL" clId="{FB560CAB-BE92-4527-A9DE-457AFE1E5E52}" dt="2023-10-20T11:14:31.326" v="1" actId="20577"/>
        <pc:sldMkLst>
          <pc:docMk/>
          <pc:sldMk cId="4007109742" sldId="256"/>
        </pc:sldMkLst>
        <pc:spChg chg="mod">
          <ac:chgData name="Jon Bilbatua" userId="799cd09a-c23e-42a4-a7ce-fb4603bc8cb0" providerId="ADAL" clId="{FB560CAB-BE92-4527-A9DE-457AFE1E5E52}" dt="2023-10-20T11:14:31.32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del mod">
        <pc:chgData name="Jon Bilbatua" userId="799cd09a-c23e-42a4-a7ce-fb4603bc8cb0" providerId="ADAL" clId="{FB560CAB-BE92-4527-A9DE-457AFE1E5E52}" dt="2023-10-20T11:14:41.638" v="4" actId="47"/>
        <pc:sldMkLst>
          <pc:docMk/>
          <pc:sldMk cId="849810729" sldId="370"/>
        </pc:sldMkLst>
        <pc:spChg chg="add mod">
          <ac:chgData name="Jon Bilbatua" userId="799cd09a-c23e-42a4-a7ce-fb4603bc8cb0" providerId="ADAL" clId="{FB560CAB-BE92-4527-A9DE-457AFE1E5E52}" dt="2023-10-20T11:14:35.351" v="2" actId="478"/>
          <ac:spMkLst>
            <pc:docMk/>
            <pc:sldMk cId="849810729" sldId="370"/>
            <ac:spMk id="5" creationId="{CB18F435-FFA2-608D-C6DC-A185D2CF3FFB}"/>
          </ac:spMkLst>
        </pc:spChg>
        <pc:picChg chg="del">
          <ac:chgData name="Jon Bilbatua" userId="799cd09a-c23e-42a4-a7ce-fb4603bc8cb0" providerId="ADAL" clId="{FB560CAB-BE92-4527-A9DE-457AFE1E5E52}" dt="2023-10-20T11:14:35.351" v="2" actId="478"/>
          <ac:picMkLst>
            <pc:docMk/>
            <pc:sldMk cId="849810729" sldId="370"/>
            <ac:picMk id="8" creationId="{573E0F71-5A14-0D89-8529-E53CD5E9B1E4}"/>
          </ac:picMkLst>
        </pc:picChg>
      </pc:sldChg>
      <pc:sldChg chg="new">
        <pc:chgData name="Jon Bilbatua" userId="799cd09a-c23e-42a4-a7ce-fb4603bc8cb0" providerId="ADAL" clId="{FB560CAB-BE92-4527-A9DE-457AFE1E5E52}" dt="2023-10-20T11:14:39.952" v="3" actId="680"/>
        <pc:sldMkLst>
          <pc:docMk/>
          <pc:sldMk cId="2563171665" sldId="371"/>
        </pc:sldMkLst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Laura Espinosa" userId="aa594515-41af-4434-a66c-8acf261628e2" providerId="ADAL" clId="{6A9C69C1-6679-4E3B-B393-16538637DE80}"/>
    <pc:docChg chg="custSel addSld delSld modSld">
      <pc:chgData name="Laura Espinosa" userId="aa594515-41af-4434-a66c-8acf261628e2" providerId="ADAL" clId="{6A9C69C1-6679-4E3B-B393-16538637DE80}" dt="2024-02-15T22:23:34.942" v="42" actId="14100"/>
      <pc:docMkLst>
        <pc:docMk/>
      </pc:docMkLst>
      <pc:sldChg chg="addSp delSp modSp add del mod">
        <pc:chgData name="Laura Espinosa" userId="aa594515-41af-4434-a66c-8acf261628e2" providerId="ADAL" clId="{6A9C69C1-6679-4E3B-B393-16538637DE80}" dt="2024-02-15T22:23:34.942" v="42" actId="14100"/>
        <pc:sldMkLst>
          <pc:docMk/>
          <pc:sldMk cId="167672678" sldId="280"/>
        </pc:sldMkLst>
        <pc:spChg chg="mod">
          <ac:chgData name="Laura Espinosa" userId="aa594515-41af-4434-a66c-8acf261628e2" providerId="ADAL" clId="{6A9C69C1-6679-4E3B-B393-16538637DE80}" dt="2024-02-06T10:06:13.331" v="15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6A9C69C1-6679-4E3B-B393-16538637DE80}" dt="2024-02-06T10:06:55.382" v="20" actId="931"/>
          <ac:spMkLst>
            <pc:docMk/>
            <pc:sldMk cId="167672678" sldId="280"/>
            <ac:spMk id="3" creationId="{E24AE995-6297-DBB7-CE3D-E866075F108D}"/>
          </ac:spMkLst>
        </pc:spChg>
        <pc:spChg chg="add del mod">
          <ac:chgData name="Laura Espinosa" userId="aa594515-41af-4434-a66c-8acf261628e2" providerId="ADAL" clId="{6A9C69C1-6679-4E3B-B393-16538637DE80}" dt="2024-02-15T22:23:29.386" v="40"/>
          <ac:spMkLst>
            <pc:docMk/>
            <pc:sldMk cId="167672678" sldId="280"/>
            <ac:spMk id="5" creationId="{53BFD829-87E2-9ACB-F0F0-B1E714711F30}"/>
          </ac:spMkLst>
        </pc:spChg>
        <pc:picChg chg="add del mod">
          <ac:chgData name="Laura Espinosa" userId="aa594515-41af-4434-a66c-8acf261628e2" providerId="ADAL" clId="{6A9C69C1-6679-4E3B-B393-16538637DE80}" dt="2024-02-15T22:23:01.519" v="3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6A9C69C1-6679-4E3B-B393-16538637DE80}" dt="2024-02-15T22:23:34.942" v="42" actId="14100"/>
          <ac:picMkLst>
            <pc:docMk/>
            <pc:sldMk cId="167672678" sldId="280"/>
            <ac:picMk id="1026" creationId="{168814E5-53FA-6D03-8DB8-9B4E06AD89B3}"/>
          </ac:picMkLst>
        </pc:picChg>
        <pc:picChg chg="del">
          <ac:chgData name="Laura Espinosa" userId="aa594515-41af-4434-a66c-8acf261628e2" providerId="ADAL" clId="{6A9C69C1-6679-4E3B-B393-16538637DE80}" dt="2024-02-06T10:06:25.727" v="19" actId="478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delSp modSp add mod">
        <pc:chgData name="Laura Espinosa" userId="aa594515-41af-4434-a66c-8acf261628e2" providerId="ADAL" clId="{6A9C69C1-6679-4E3B-B393-16538637DE80}" dt="2024-02-15T22:11:26.877" v="37" actId="14100"/>
        <pc:sldMkLst>
          <pc:docMk/>
          <pc:sldMk cId="3412311349" sldId="281"/>
        </pc:sldMkLst>
        <pc:spChg chg="mod">
          <ac:chgData name="Laura Espinosa" userId="aa594515-41af-4434-a66c-8acf261628e2" providerId="ADAL" clId="{6A9C69C1-6679-4E3B-B393-16538637DE80}" dt="2024-02-06T10:06:21.238" v="18" actId="20577"/>
          <ac:spMkLst>
            <pc:docMk/>
            <pc:sldMk cId="3412311349" sldId="281"/>
            <ac:spMk id="2" creationId="{40CCF97C-0633-0271-E2B7-B95110BD5652}"/>
          </ac:spMkLst>
        </pc:spChg>
        <pc:spChg chg="del">
          <ac:chgData name="Laura Espinosa" userId="aa594515-41af-4434-a66c-8acf261628e2" providerId="ADAL" clId="{6A9C69C1-6679-4E3B-B393-16538637DE80}" dt="2024-02-06T10:07:10.595" v="24" actId="931"/>
          <ac:spMkLst>
            <pc:docMk/>
            <pc:sldMk cId="3412311349" sldId="281"/>
            <ac:spMk id="3" creationId="{9B3E9D9B-99B1-2AA5-849B-2912046A6BB2}"/>
          </ac:spMkLst>
        </pc:spChg>
        <pc:spChg chg="add del mod">
          <ac:chgData name="Laura Espinosa" userId="aa594515-41af-4434-a66c-8acf261628e2" providerId="ADAL" clId="{6A9C69C1-6679-4E3B-B393-16538637DE80}" dt="2024-02-15T22:11:13.252" v="32" actId="931"/>
          <ac:spMkLst>
            <pc:docMk/>
            <pc:sldMk cId="3412311349" sldId="281"/>
            <ac:spMk id="5" creationId="{88DB2C45-6798-58A2-7FDF-AA6B0967EA13}"/>
          </ac:spMkLst>
        </pc:spChg>
        <pc:picChg chg="add del mod">
          <ac:chgData name="Laura Espinosa" userId="aa594515-41af-4434-a66c-8acf261628e2" providerId="ADAL" clId="{6A9C69C1-6679-4E3B-B393-16538637DE80}" dt="2024-02-15T22:10:32.169" v="31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6A9C69C1-6679-4E3B-B393-16538637DE80}" dt="2024-02-15T22:11:26.877" v="37" actId="14100"/>
          <ac:picMkLst>
            <pc:docMk/>
            <pc:sldMk cId="3412311349" sldId="281"/>
            <ac:picMk id="8" creationId="{6E9B3BB0-3FB9-ABBD-911D-AE524C3B5BD9}"/>
          </ac:picMkLst>
        </pc:picChg>
        <pc:picChg chg="del">
          <ac:chgData name="Laura Espinosa" userId="aa594515-41af-4434-a66c-8acf261628e2" providerId="ADAL" clId="{6A9C69C1-6679-4E3B-B393-16538637DE80}" dt="2024-02-06T10:06:59.553" v="23" actId="478"/>
          <ac:picMkLst>
            <pc:docMk/>
            <pc:sldMk cId="3412311349" sldId="281"/>
            <ac:picMk id="2050" creationId="{45254CC8-E897-457E-1DA5-72E5D754128B}"/>
          </ac:picMkLst>
        </pc:picChg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Katerina Crawford" userId="S::katerina.crawford@ecdc.europa.eu::80663c0f-fe5c-482e-a7e0-019a3b7b2e6d" providerId="AD" clId="Web-{4152281B-A0A8-ECA7-2093-036783D28BE0}"/>
    <pc:docChg chg="addSld modSld">
      <pc:chgData name="Katerina Crawford" userId="S::katerina.crawford@ecdc.europa.eu::80663c0f-fe5c-482e-a7e0-019a3b7b2e6d" providerId="AD" clId="Web-{4152281B-A0A8-ECA7-2093-036783D28BE0}" dt="2023-09-28T09:52:46.890" v="19" actId="14100"/>
      <pc:docMkLst>
        <pc:docMk/>
      </pc:docMkLst>
      <pc:sldChg chg="addSp delSp modSp new">
        <pc:chgData name="Katerina Crawford" userId="S::katerina.crawford@ecdc.europa.eu::80663c0f-fe5c-482e-a7e0-019a3b7b2e6d" providerId="AD" clId="Web-{4152281B-A0A8-ECA7-2093-036783D28BE0}" dt="2023-09-28T09:51:28.264" v="10" actId="1076"/>
        <pc:sldMkLst>
          <pc:docMk/>
          <pc:sldMk cId="919335919" sldId="257"/>
        </pc:sldMkLst>
        <pc:spChg chg="mod">
          <ac:chgData name="Katerina Crawford" userId="S::katerina.crawford@ecdc.europa.eu::80663c0f-fe5c-482e-a7e0-019a3b7b2e6d" providerId="AD" clId="Web-{4152281B-A0A8-ECA7-2093-036783D28BE0}" dt="2023-09-28T09:49:14.153" v="7" actId="1076"/>
          <ac:spMkLst>
            <pc:docMk/>
            <pc:sldMk cId="919335919" sldId="257"/>
            <ac:spMk id="2" creationId="{B118230C-D480-0893-263C-49E43E75F724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1:19.733" v="8"/>
          <ac:spMkLst>
            <pc:docMk/>
            <pc:sldMk cId="919335919" sldId="257"/>
            <ac:spMk id="3" creationId="{C8744529-1983-C041-5E91-1B2856B4BE39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1:28.264" v="10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addSp delSp modSp new">
        <pc:chgData name="Katerina Crawford" userId="S::katerina.crawford@ecdc.europa.eu::80663c0f-fe5c-482e-a7e0-019a3b7b2e6d" providerId="AD" clId="Web-{4152281B-A0A8-ECA7-2093-036783D28BE0}" dt="2023-09-28T09:52:46.890" v="19" actId="14100"/>
        <pc:sldMkLst>
          <pc:docMk/>
          <pc:sldMk cId="3563415366" sldId="258"/>
        </pc:sldMkLst>
        <pc:spChg chg="mod">
          <ac:chgData name="Katerina Crawford" userId="S::katerina.crawford@ecdc.europa.eu::80663c0f-fe5c-482e-a7e0-019a3b7b2e6d" providerId="AD" clId="Web-{4152281B-A0A8-ECA7-2093-036783D28BE0}" dt="2023-09-28T09:52:05.546" v="13" actId="20577"/>
          <ac:spMkLst>
            <pc:docMk/>
            <pc:sldMk cId="3563415366" sldId="258"/>
            <ac:spMk id="2" creationId="{9EE10857-2D24-8AA2-B973-C43B5A86203A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2:23.312" v="14"/>
          <ac:spMkLst>
            <pc:docMk/>
            <pc:sldMk cId="3563415366" sldId="258"/>
            <ac:spMk id="3" creationId="{801F9CA7-3604-43F0-571D-BC550A1AFC9D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2:46.890" v="19" actId="14100"/>
          <ac:picMkLst>
            <pc:docMk/>
            <pc:sldMk cId="3563415366" sldId="258"/>
            <ac:picMk id="5" creationId="{3C6CC5BD-110B-0BB1-5D27-F93BC7E035F8}"/>
          </ac:picMkLst>
        </pc:picChg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badb3164-3f3f-4e72-ad8c-955371e463db" providerId="ADAL" clId="{084AC650-FDD2-4369-B23A-E277A9FBFB93}"/>
    <pc:docChg chg="undo custSel addSld delSld modSld modMainMaster">
      <pc:chgData name="Grazina Mirinaviciute" userId="badb3164-3f3f-4e72-ad8c-955371e463db" providerId="ADAL" clId="{084AC650-FDD2-4369-B23A-E277A9FBFB93}" dt="2024-01-03T10:57:08.511" v="82" actId="20577"/>
      <pc:docMkLst>
        <pc:docMk/>
      </pc:docMkLst>
      <pc:sldChg chg="modSp mod">
        <pc:chgData name="Grazina Mirinaviciute" userId="badb3164-3f3f-4e72-ad8c-955371e463db" providerId="ADAL" clId="{084AC650-FDD2-4369-B23A-E277A9FBFB93}" dt="2024-01-03T10:52:33.115" v="8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084AC650-FDD2-4369-B23A-E277A9FBFB93}" dt="2024-01-03T10:52:33.115" v="8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084AC650-FDD2-4369-B23A-E277A9FBFB93}" dt="2024-01-03T10:52:22.615" v="76" actId="47"/>
        <pc:sldMkLst>
          <pc:docMk/>
          <pc:sldMk cId="3182307195" sldId="272"/>
        </pc:sldMkLst>
      </pc:sldChg>
      <pc:sldChg chg="del">
        <pc:chgData name="Grazina Mirinaviciute" userId="badb3164-3f3f-4e72-ad8c-955371e463db" providerId="ADAL" clId="{084AC650-FDD2-4369-B23A-E277A9FBFB93}" dt="2024-01-03T10:52:24.545" v="77" actId="47"/>
        <pc:sldMkLst>
          <pc:docMk/>
          <pc:sldMk cId="1849430982" sldId="273"/>
        </pc:sldMkLst>
      </pc:sldChg>
      <pc:sldChg chg="addSp delSp modSp new mod">
        <pc:chgData name="Grazina Mirinaviciute" userId="badb3164-3f3f-4e72-ad8c-955371e463db" providerId="ADAL" clId="{084AC650-FDD2-4369-B23A-E277A9FBFB93}" dt="2024-01-03T10:49:08.976" v="71" actId="20577"/>
        <pc:sldMkLst>
          <pc:docMk/>
          <pc:sldMk cId="2361093885" sldId="274"/>
        </pc:sldMkLst>
        <pc:spChg chg="add del mod">
          <ac:chgData name="Grazina Mirinaviciute" userId="badb3164-3f3f-4e72-ad8c-955371e463db" providerId="ADAL" clId="{084AC650-FDD2-4369-B23A-E277A9FBFB93}" dt="2024-01-03T10:49:08.976" v="71" actId="20577"/>
          <ac:spMkLst>
            <pc:docMk/>
            <pc:sldMk cId="2361093885" sldId="274"/>
            <ac:spMk id="2" creationId="{D3736E60-5866-D3FB-03E2-E4C6BE2E4244}"/>
          </ac:spMkLst>
        </pc:spChg>
        <pc:spChg chg="del">
          <ac:chgData name="Grazina Mirinaviciute" userId="badb3164-3f3f-4e72-ad8c-955371e463db" providerId="ADAL" clId="{084AC650-FDD2-4369-B23A-E277A9FBFB93}" dt="2024-01-03T10:45:04.042" v="4"/>
          <ac:spMkLst>
            <pc:docMk/>
            <pc:sldMk cId="2361093885" sldId="274"/>
            <ac:spMk id="3" creationId="{3A0ED6D8-21C9-EA6E-437B-DDB8FC6675EB}"/>
          </ac:spMkLst>
        </pc:spChg>
        <pc:spChg chg="mod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4" creationId="{24634E92-02AA-F9F1-097F-27732DE36403}"/>
          </ac:spMkLst>
        </pc:spChg>
        <pc:spChg chg="add del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10" creationId="{46CA7703-C087-62AF-9A81-C5420308450E}"/>
          </ac:spMkLst>
        </pc:spChg>
        <pc:graphicFrameChg chg="add del mod">
          <ac:chgData name="Grazina Mirinaviciute" userId="badb3164-3f3f-4e72-ad8c-955371e463db" providerId="ADAL" clId="{084AC650-FDD2-4369-B23A-E277A9FBFB93}" dt="2024-01-03T10:45:41.494" v="13" actId="478"/>
          <ac:graphicFrameMkLst>
            <pc:docMk/>
            <pc:sldMk cId="2361093885" sldId="274"/>
            <ac:graphicFrameMk id="6" creationId="{42CEDFFF-1099-6ED1-3BF8-D8C8A262554B}"/>
          </ac:graphicFrameMkLst>
        </pc:graphicFrameChg>
        <pc:picChg chg="add mod">
          <ac:chgData name="Grazina Mirinaviciute" userId="badb3164-3f3f-4e72-ad8c-955371e463db" providerId="ADAL" clId="{084AC650-FDD2-4369-B23A-E277A9FBFB93}" dt="2024-01-03T10:45:16.799" v="8" actId="26606"/>
          <ac:picMkLst>
            <pc:docMk/>
            <pc:sldMk cId="2361093885" sldId="274"/>
            <ac:picMk id="5" creationId="{62B52185-F13D-72F2-359A-79766FBC0614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52:12.156" v="75" actId="1076"/>
        <pc:sldMkLst>
          <pc:docMk/>
          <pc:sldMk cId="121138089" sldId="275"/>
        </pc:sldMkLst>
        <pc:spChg chg="mod">
          <ac:chgData name="Grazina Mirinaviciute" userId="badb3164-3f3f-4e72-ad8c-955371e463db" providerId="ADAL" clId="{084AC650-FDD2-4369-B23A-E277A9FBFB93}" dt="2024-01-03T10:49:05.761" v="69" actId="20577"/>
          <ac:spMkLst>
            <pc:docMk/>
            <pc:sldMk cId="121138089" sldId="275"/>
            <ac:spMk id="2" creationId="{847B410C-6B24-955C-0F76-1F807CDCBA61}"/>
          </ac:spMkLst>
        </pc:spChg>
        <pc:spChg chg="del">
          <ac:chgData name="Grazina Mirinaviciute" userId="badb3164-3f3f-4e72-ad8c-955371e463db" providerId="ADAL" clId="{084AC650-FDD2-4369-B23A-E277A9FBFB93}" dt="2024-01-03T10:52:04.984" v="72"/>
          <ac:spMkLst>
            <pc:docMk/>
            <pc:sldMk cId="121138089" sldId="275"/>
            <ac:spMk id="3" creationId="{6D56DFD6-C4DF-F9C2-A60F-A561B750CB42}"/>
          </ac:spMkLst>
        </pc:spChg>
        <pc:picChg chg="add mod">
          <ac:chgData name="Grazina Mirinaviciute" userId="badb3164-3f3f-4e72-ad8c-955371e463db" providerId="ADAL" clId="{084AC650-FDD2-4369-B23A-E277A9FBFB93}" dt="2024-01-03T10:52:12.156" v="75" actId="1076"/>
          <ac:picMkLst>
            <pc:docMk/>
            <pc:sldMk cId="121138089" sldId="275"/>
            <ac:picMk id="5" creationId="{9CF4C670-C321-AE7E-E8C6-FF588B16DC85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7:29.816" v="67" actId="20577"/>
        <pc:sldMkLst>
          <pc:docMk/>
          <pc:sldMk cId="1954864086" sldId="276"/>
        </pc:sldMkLst>
        <pc:spChg chg="mod">
          <ac:chgData name="Grazina Mirinaviciute" userId="badb3164-3f3f-4e72-ad8c-955371e463db" providerId="ADAL" clId="{084AC650-FDD2-4369-B23A-E277A9FBFB93}" dt="2024-01-03T10:47:29.816" v="67" actId="20577"/>
          <ac:spMkLst>
            <pc:docMk/>
            <pc:sldMk cId="1954864086" sldId="276"/>
            <ac:spMk id="2" creationId="{D3FC6BA5-B9B2-9C61-6491-ED7EAF60E3A7}"/>
          </ac:spMkLst>
        </pc:spChg>
        <pc:spChg chg="del">
          <ac:chgData name="Grazina Mirinaviciute" userId="badb3164-3f3f-4e72-ad8c-955371e463db" providerId="ADAL" clId="{084AC650-FDD2-4369-B23A-E277A9FBFB93}" dt="2024-01-03T10:47:09.822" v="46"/>
          <ac:spMkLst>
            <pc:docMk/>
            <pc:sldMk cId="1954864086" sldId="276"/>
            <ac:spMk id="3" creationId="{89060326-F611-944D-C2EA-122F7FECEE30}"/>
          </ac:spMkLst>
        </pc:spChg>
        <pc:picChg chg="add mod">
          <ac:chgData name="Grazina Mirinaviciute" userId="badb3164-3f3f-4e72-ad8c-955371e463db" providerId="ADAL" clId="{084AC650-FDD2-4369-B23A-E277A9FBFB93}" dt="2024-01-03T10:47:09.822" v="46"/>
          <ac:picMkLst>
            <pc:docMk/>
            <pc:sldMk cId="1954864086" sldId="276"/>
            <ac:picMk id="5" creationId="{BD12827F-0CBA-6A6B-05B3-D0D7EBC6EB79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6:57.617" v="45" actId="20577"/>
        <pc:sldMkLst>
          <pc:docMk/>
          <pc:sldMk cId="81042089" sldId="277"/>
        </pc:sldMkLst>
        <pc:spChg chg="mod">
          <ac:chgData name="Grazina Mirinaviciute" userId="badb3164-3f3f-4e72-ad8c-955371e463db" providerId="ADAL" clId="{084AC650-FDD2-4369-B23A-E277A9FBFB93}" dt="2024-01-03T10:46:57.617" v="45" actId="20577"/>
          <ac:spMkLst>
            <pc:docMk/>
            <pc:sldMk cId="81042089" sldId="277"/>
            <ac:spMk id="2" creationId="{FCD9D005-1595-6BEA-6409-CE098C90BF5D}"/>
          </ac:spMkLst>
        </pc:spChg>
        <pc:spChg chg="del">
          <ac:chgData name="Grazina Mirinaviciute" userId="badb3164-3f3f-4e72-ad8c-955371e463db" providerId="ADAL" clId="{084AC650-FDD2-4369-B23A-E277A9FBFB93}" dt="2024-01-03T10:46:12.460" v="29"/>
          <ac:spMkLst>
            <pc:docMk/>
            <pc:sldMk cId="81042089" sldId="277"/>
            <ac:spMk id="3" creationId="{4CF03190-0B4C-1B7A-5C86-1C6117611584}"/>
          </ac:spMkLst>
        </pc:spChg>
        <pc:picChg chg="add mod">
          <ac:chgData name="Grazina Mirinaviciute" userId="badb3164-3f3f-4e72-ad8c-955371e463db" providerId="ADAL" clId="{084AC650-FDD2-4369-B23A-E277A9FBFB93}" dt="2024-01-03T10:46:38.293" v="34" actId="1076"/>
          <ac:picMkLst>
            <pc:docMk/>
            <pc:sldMk cId="81042089" sldId="277"/>
            <ac:picMk id="5" creationId="{2FDF83F3-1038-1060-D40A-74B2D32B77E6}"/>
          </ac:picMkLst>
        </pc:picChg>
      </pc:sldChg>
      <pc:sldMasterChg chg="modSldLayout">
        <pc:chgData name="Grazina Mirinaviciute" userId="badb3164-3f3f-4e72-ad8c-955371e463db" providerId="ADAL" clId="{084AC650-FDD2-4369-B23A-E277A9FBFB93}" dt="2024-01-03T10:57:08.511" v="82" actId="20577"/>
        <pc:sldMasterMkLst>
          <pc:docMk/>
          <pc:sldMasterMk cId="3717505211" sldId="2147483726"/>
        </pc:sldMasterMkLst>
        <pc:sldLayoutChg chg="modSp mod">
          <pc:chgData name="Grazina Mirinaviciute" userId="badb3164-3f3f-4e72-ad8c-955371e463db" providerId="ADAL" clId="{084AC650-FDD2-4369-B23A-E277A9FBFB93}" dt="2024-01-03T10:57:08.511" v="82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Grazina Mirinaviciute" userId="badb3164-3f3f-4e72-ad8c-955371e463db" providerId="ADAL" clId="{084AC650-FDD2-4369-B23A-E277A9FBFB93}" dt="2024-01-03T10:57:08.511" v="82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Xanthi Andrianou" userId="deb2606c-0fde-4d20-b6c2-0c513d7432e1" providerId="ADAL" clId="{16B013A2-ADCD-47FF-A459-AACEA9608B29}"/>
    <pc:docChg chg="delSld modSld">
      <pc:chgData name="Xanthi Andrianou" userId="deb2606c-0fde-4d20-b6c2-0c513d7432e1" providerId="ADAL" clId="{16B013A2-ADCD-47FF-A459-AACEA9608B29}" dt="2023-07-26T14:15:08.234" v="4" actId="47"/>
      <pc:docMkLst>
        <pc:docMk/>
      </pc:docMkLst>
      <pc:sldChg chg="modSp mod">
        <pc:chgData name="Xanthi Andrianou" userId="deb2606c-0fde-4d20-b6c2-0c513d7432e1" providerId="ADAL" clId="{16B013A2-ADCD-47FF-A459-AACEA9608B29}" dt="2023-07-26T14:14:35.735" v="3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16B013A2-ADCD-47FF-A459-AACEA9608B29}" dt="2023-07-26T14:14:35.735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16B013A2-ADCD-47FF-A459-AACEA9608B29}" dt="2023-07-26T14:15:08.234" v="4" actId="47"/>
        <pc:sldMkLst>
          <pc:docMk/>
          <pc:sldMk cId="414236142" sldId="281"/>
        </pc:sldMkLst>
      </pc:sldChg>
    </pc:docChg>
  </pc:docChgLst>
  <pc:docChgLst>
    <pc:chgData name="Jordi Borrell Pique" userId="3a385985-2d6b-4f59-92d7-9635c35bb972" providerId="ADAL" clId="{701BD2CE-677F-4397-80BA-02FCBC30F33D}"/>
    <pc:docChg chg="modSld">
      <pc:chgData name="Jordi Borrell Pique" userId="3a385985-2d6b-4f59-92d7-9635c35bb972" providerId="ADAL" clId="{701BD2CE-677F-4397-80BA-02FCBC30F33D}" dt="2024-02-14T13:43:22.725" v="8" actId="1076"/>
      <pc:docMkLst>
        <pc:docMk/>
      </pc:docMkLst>
      <pc:sldChg chg="addSp delSp modSp mod">
        <pc:chgData name="Jordi Borrell Pique" userId="3a385985-2d6b-4f59-92d7-9635c35bb972" providerId="ADAL" clId="{701BD2CE-677F-4397-80BA-02FCBC30F33D}" dt="2024-02-14T13:43:22.725" v="8" actId="1076"/>
        <pc:sldMkLst>
          <pc:docMk/>
          <pc:sldMk cId="840447438" sldId="282"/>
        </pc:sldMkLst>
        <pc:spChg chg="mod">
          <ac:chgData name="Jordi Borrell Pique" userId="3a385985-2d6b-4f59-92d7-9635c35bb972" providerId="ADAL" clId="{701BD2CE-677F-4397-80BA-02FCBC30F33D}" dt="2024-02-14T13:43:07.206" v="6" actId="108"/>
          <ac:spMkLst>
            <pc:docMk/>
            <pc:sldMk cId="840447438" sldId="282"/>
            <ac:spMk id="2" creationId="{7F0773B5-2410-BC94-51A3-01C2277BF4D5}"/>
          </ac:spMkLst>
        </pc:spChg>
        <pc:spChg chg="del">
          <ac:chgData name="Jordi Borrell Pique" userId="3a385985-2d6b-4f59-92d7-9635c35bb972" providerId="ADAL" clId="{701BD2CE-677F-4397-80BA-02FCBC30F33D}" dt="2024-02-14T13:42:28.889" v="0"/>
          <ac:spMkLst>
            <pc:docMk/>
            <pc:sldMk cId="840447438" sldId="282"/>
            <ac:spMk id="3" creationId="{C497EB20-42CF-B6C9-01D3-D500DE510BAC}"/>
          </ac:spMkLst>
        </pc:spChg>
        <pc:picChg chg="add mod">
          <ac:chgData name="Jordi Borrell Pique" userId="3a385985-2d6b-4f59-92d7-9635c35bb972" providerId="ADAL" clId="{701BD2CE-677F-4397-80BA-02FCBC30F33D}" dt="2024-02-14T13:43:22.725" v="8" actId="1076"/>
          <ac:picMkLst>
            <pc:docMk/>
            <pc:sldMk cId="840447438" sldId="282"/>
            <ac:picMk id="6" creationId="{F2809AC1-026D-4A32-905E-66108030E62B}"/>
          </ac:picMkLst>
        </pc:pic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clId="Web-{B5557C82-C9B0-4C82-2E7B-F9A27EF09C77}"/>
    <pc:docChg chg="modSld">
      <pc:chgData name="" userId="" providerId="" clId="Web-{B5557C82-C9B0-4C82-2E7B-F9A27EF09C77}" dt="2024-02-14T13:17:17.217" v="1" actId="20577"/>
      <pc:docMkLst>
        <pc:docMk/>
      </pc:docMkLst>
      <pc:sldChg chg="modSp">
        <pc:chgData name="" userId="" providerId="" clId="Web-{B5557C82-C9B0-4C82-2E7B-F9A27EF09C77}" dt="2024-02-14T13:17:17.217" v="1" actId="20577"/>
        <pc:sldMkLst>
          <pc:docMk/>
          <pc:sldMk cId="4007109742" sldId="256"/>
        </pc:sldMkLst>
        <pc:spChg chg="mod">
          <ac:chgData name="" userId="" providerId="" clId="Web-{B5557C82-C9B0-4C82-2E7B-F9A27EF09C77}" dt="2024-02-14T13:17:17.21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5C498E8A-DE2A-4EEE-9A99-2631F9EDD24C}"/>
    <pc:docChg chg="custSel modSld">
      <pc:chgData name="Grazina Mirinaviciute" userId="badb3164-3f3f-4e72-ad8c-955371e463db" providerId="ADAL" clId="{5C498E8A-DE2A-4EEE-9A99-2631F9EDD24C}" dt="2024-04-09T09:24:01.096" v="79" actId="20577"/>
      <pc:docMkLst>
        <pc:docMk/>
      </pc:docMkLst>
      <pc:sldChg chg="modSp mod">
        <pc:chgData name="Grazina Mirinaviciute" userId="badb3164-3f3f-4e72-ad8c-955371e463db" providerId="ADAL" clId="{5C498E8A-DE2A-4EEE-9A99-2631F9EDD24C}" dt="2024-04-09T09:24:01.096" v="7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C498E8A-DE2A-4EEE-9A99-2631F9EDD24C}" dt="2024-04-09T09:24:01.096" v="7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5C498E8A-DE2A-4EEE-9A99-2631F9EDD24C}" dt="2024-04-09T09:22:21.172" v="77" actId="1076"/>
        <pc:sldMkLst>
          <pc:docMk/>
          <pc:sldMk cId="2283217418" sldId="345"/>
        </pc:sldMkLst>
        <pc:spChg chg="mod">
          <ac:chgData name="Grazina Mirinaviciute" userId="badb3164-3f3f-4e72-ad8c-955371e463db" providerId="ADAL" clId="{5C498E8A-DE2A-4EEE-9A99-2631F9EDD24C}" dt="2024-04-09T09:21:46.789" v="69" actId="20577"/>
          <ac:spMkLst>
            <pc:docMk/>
            <pc:sldMk cId="2283217418" sldId="345"/>
            <ac:spMk id="2" creationId="{0E7A7A95-69F1-0EAE-3D40-62A8501DF6E4}"/>
          </ac:spMkLst>
        </pc:spChg>
        <pc:spChg chg="add del mod">
          <ac:chgData name="Grazina Mirinaviciute" userId="badb3164-3f3f-4e72-ad8c-955371e463db" providerId="ADAL" clId="{5C498E8A-DE2A-4EEE-9A99-2631F9EDD24C}" dt="2024-04-09T09:21:57.212" v="71"/>
          <ac:spMkLst>
            <pc:docMk/>
            <pc:sldMk cId="2283217418" sldId="345"/>
            <ac:spMk id="6" creationId="{E7E5EE25-A626-9E4B-E544-6E10A54C86F6}"/>
          </ac:spMkLst>
        </pc:spChg>
        <pc:picChg chg="del">
          <ac:chgData name="Grazina Mirinaviciute" userId="badb3164-3f3f-4e72-ad8c-955371e463db" providerId="ADAL" clId="{5C498E8A-DE2A-4EEE-9A99-2631F9EDD24C}" dt="2024-04-09T09:21:48.660" v="70" actId="478"/>
          <ac:picMkLst>
            <pc:docMk/>
            <pc:sldMk cId="2283217418" sldId="345"/>
            <ac:picMk id="5" creationId="{5A4E2483-D2B3-7745-AD68-B21963B5AC1E}"/>
          </ac:picMkLst>
        </pc:picChg>
        <pc:picChg chg="add mod">
          <ac:chgData name="Grazina Mirinaviciute" userId="badb3164-3f3f-4e72-ad8c-955371e463db" providerId="ADAL" clId="{5C498E8A-DE2A-4EEE-9A99-2631F9EDD24C}" dt="2024-04-09T09:22:21.172" v="77" actId="1076"/>
          <ac:picMkLst>
            <pc:docMk/>
            <pc:sldMk cId="2283217418" sldId="345"/>
            <ac:picMk id="7" creationId="{E0866AB8-DF03-9A1E-D050-9E71CFD2AB3A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AECFD613-57D0-B94C-BA3F-41ABD1309299}"/>
    <pc:docChg chg="modSld">
      <pc:chgData name="" userId="" providerId="" clId="Web-{AECFD613-57D0-B94C-BA3F-41ABD1309299}" dt="2023-06-28T11:24:23.222" v="1" actId="20577"/>
      <pc:docMkLst>
        <pc:docMk/>
      </pc:docMkLst>
      <pc:sldChg chg="modSp">
        <pc:chgData name="" userId="" providerId="" clId="Web-{AECFD613-57D0-B94C-BA3F-41ABD1309299}" dt="2023-06-28T11:24:23.222" v="1" actId="20577"/>
        <pc:sldMkLst>
          <pc:docMk/>
          <pc:sldMk cId="4007109742" sldId="256"/>
        </pc:sldMkLst>
        <pc:spChg chg="mod">
          <ac:chgData name="" userId="" providerId="" clId="Web-{AECFD613-57D0-B94C-BA3F-41ABD1309299}" dt="2023-06-28T11:24:23.22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D51D1ECB-982D-342C-9D8D-878A9DF86AE1}"/>
    <pc:docChg chg="addSld modSld">
      <pc:chgData name="Jon Bilbatua" userId="S::jon.bilbatua@ecdc.europa.eu::799cd09a-c23e-42a4-a7ce-fb4603bc8cb0" providerId="AD" clId="Web-{D51D1ECB-982D-342C-9D8D-878A9DF86AE1}" dt="2023-06-30T11:41:07.753" v="17" actId="1076"/>
      <pc:docMkLst>
        <pc:docMk/>
      </pc:docMkLst>
      <pc:sldChg chg="addSp modSp">
        <pc:chgData name="Jon Bilbatua" userId="S::jon.bilbatua@ecdc.europa.eu::799cd09a-c23e-42a4-a7ce-fb4603bc8cb0" providerId="AD" clId="Web-{D51D1ECB-982D-342C-9D8D-878A9DF86AE1}" dt="2023-06-30T11:40:38.956" v="7" actId="107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D51D1ECB-982D-342C-9D8D-878A9DF86AE1}" dt="2023-06-30T11:40:29.143" v="3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Jon Bilbatua" userId="S::jon.bilbatua@ecdc.europa.eu::799cd09a-c23e-42a4-a7ce-fb4603bc8cb0" providerId="AD" clId="Web-{D51D1ECB-982D-342C-9D8D-878A9DF86AE1}" dt="2023-06-30T11:40:38.956" v="7" actId="1076"/>
          <ac:picMkLst>
            <pc:docMk/>
            <pc:sldMk cId="3711122494" sldId="277"/>
            <ac:picMk id="3" creationId="{1D8ABFE6-1B8D-B92C-B517-95C9E54E7AEE}"/>
          </ac:picMkLst>
        </pc:picChg>
      </pc:sldChg>
      <pc:sldChg chg="addSp delSp modSp new">
        <pc:chgData name="Jon Bilbatua" userId="S::jon.bilbatua@ecdc.europa.eu::799cd09a-c23e-42a4-a7ce-fb4603bc8cb0" providerId="AD" clId="Web-{D51D1ECB-982D-342C-9D8D-878A9DF86AE1}" dt="2023-06-30T11:41:07.753" v="17" actId="1076"/>
        <pc:sldMkLst>
          <pc:docMk/>
          <pc:sldMk cId="3959239686" sldId="278"/>
        </pc:sldMkLst>
        <pc:spChg chg="mod">
          <ac:chgData name="Jon Bilbatua" userId="S::jon.bilbatua@ecdc.europa.eu::799cd09a-c23e-42a4-a7ce-fb4603bc8cb0" providerId="AD" clId="Web-{D51D1ECB-982D-342C-9D8D-878A9DF86AE1}" dt="2023-06-30T11:40:58.581" v="13" actId="20577"/>
          <ac:spMkLst>
            <pc:docMk/>
            <pc:sldMk cId="3959239686" sldId="278"/>
            <ac:spMk id="2" creationId="{0FC3BB3D-9DB3-F4D4-2C2E-9CB42EF67CCB}"/>
          </ac:spMkLst>
        </pc:spChg>
        <pc:spChg chg="del">
          <ac:chgData name="Jon Bilbatua" userId="S::jon.bilbatua@ecdc.europa.eu::799cd09a-c23e-42a4-a7ce-fb4603bc8cb0" providerId="AD" clId="Web-{D51D1ECB-982D-342C-9D8D-878A9DF86AE1}" dt="2023-06-30T11:41:01.175" v="14"/>
          <ac:spMkLst>
            <pc:docMk/>
            <pc:sldMk cId="3959239686" sldId="278"/>
            <ac:spMk id="3" creationId="{F8D1E220-33EC-FFFC-755F-BCE06FC2E280}"/>
          </ac:spMkLst>
        </pc:spChg>
        <pc:picChg chg="add mod ord">
          <ac:chgData name="Jon Bilbatua" userId="S::jon.bilbatua@ecdc.europa.eu::799cd09a-c23e-42a4-a7ce-fb4603bc8cb0" providerId="AD" clId="Web-{D51D1ECB-982D-342C-9D8D-878A9DF86AE1}" dt="2023-06-30T11:41:07.753" v="17" actId="1076"/>
          <ac:picMkLst>
            <pc:docMk/>
            <pc:sldMk cId="3959239686" sldId="278"/>
            <ac:picMk id="5" creationId="{3BDCFD00-C7C3-C307-19D1-043DD08294C0}"/>
          </ac:picMkLst>
        </pc:picChg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name="Katja Siling" userId="S::katja.siling@ecdc.europa.eu::f1dc0580-cf8d-4e80-a1ac-903a1c3a29f7" providerId="AD" clId="Web-{E1E55BB9-741B-4936-E0EE-57426D3C5003}"/>
    <pc:docChg chg="addSld modSld">
      <pc:chgData name="Katja Siling" userId="S::katja.siling@ecdc.europa.eu::f1dc0580-cf8d-4e80-a1ac-903a1c3a29f7" providerId="AD" clId="Web-{E1E55BB9-741B-4936-E0EE-57426D3C5003}" dt="2023-12-06T16:13:46.567" v="7" actId="1076"/>
      <pc:docMkLst>
        <pc:docMk/>
      </pc:docMkLst>
      <pc:sldChg chg="addSp delSp modSp new">
        <pc:chgData name="Katja Siling" userId="S::katja.siling@ecdc.europa.eu::f1dc0580-cf8d-4e80-a1ac-903a1c3a29f7" providerId="AD" clId="Web-{E1E55BB9-741B-4936-E0EE-57426D3C5003}" dt="2023-12-06T16:13:46.567" v="7" actId="1076"/>
        <pc:sldMkLst>
          <pc:docMk/>
          <pc:sldMk cId="2774705262" sldId="263"/>
        </pc:sldMkLst>
        <pc:spChg chg="mod">
          <ac:chgData name="Katja Siling" userId="S::katja.siling@ecdc.europa.eu::f1dc0580-cf8d-4e80-a1ac-903a1c3a29f7" providerId="AD" clId="Web-{E1E55BB9-741B-4936-E0EE-57426D3C5003}" dt="2023-12-06T16:13:13.755" v="4" actId="20577"/>
          <ac:spMkLst>
            <pc:docMk/>
            <pc:sldMk cId="2774705262" sldId="263"/>
            <ac:spMk id="2" creationId="{27BF744F-15D8-CC33-07BC-180EF802045B}"/>
          </ac:spMkLst>
        </pc:spChg>
        <pc:spChg chg="del">
          <ac:chgData name="Katja Siling" userId="S::katja.siling@ecdc.europa.eu::f1dc0580-cf8d-4e80-a1ac-903a1c3a29f7" providerId="AD" clId="Web-{E1E55BB9-741B-4936-E0EE-57426D3C5003}" dt="2023-12-06T16:13:30.723" v="5"/>
          <ac:spMkLst>
            <pc:docMk/>
            <pc:sldMk cId="2774705262" sldId="263"/>
            <ac:spMk id="3" creationId="{71843E43-0953-9746-1C54-5BB20E6A6422}"/>
          </ac:spMkLst>
        </pc:spChg>
        <pc:picChg chg="add mod ord">
          <ac:chgData name="Katja Siling" userId="S::katja.siling@ecdc.europa.eu::f1dc0580-cf8d-4e80-a1ac-903a1c3a29f7" providerId="AD" clId="Web-{E1E55BB9-741B-4936-E0EE-57426D3C5003}" dt="2023-12-06T16:13:46.567" v="7" actId="1076"/>
          <ac:picMkLst>
            <pc:docMk/>
            <pc:sldMk cId="2774705262" sldId="263"/>
            <ac:picMk id="5" creationId="{E5136997-6324-2579-6BD5-87049A76BC5F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Laura Espinosa" userId="aa594515-41af-4434-a66c-8acf261628e2" providerId="ADAL" clId="{5E6DC0CA-7728-4933-AB18-4FC075498537}"/>
    <pc:docChg chg="custSel addSld delSld modSld">
      <pc:chgData name="Laura Espinosa" userId="aa594515-41af-4434-a66c-8acf261628e2" providerId="ADAL" clId="{5E6DC0CA-7728-4933-AB18-4FC075498537}" dt="2024-04-10T14:10:30.408" v="38" actId="47"/>
      <pc:docMkLst>
        <pc:docMk/>
      </pc:docMkLst>
      <pc:sldChg chg="addSp delSp modSp add del mod">
        <pc:chgData name="Laura Espinosa" userId="aa594515-41af-4434-a66c-8acf261628e2" providerId="ADAL" clId="{5E6DC0CA-7728-4933-AB18-4FC075498537}" dt="2024-04-10T14:10:26.551" v="35" actId="47"/>
        <pc:sldMkLst>
          <pc:docMk/>
          <pc:sldMk cId="167672678" sldId="280"/>
        </pc:sldMkLst>
        <pc:spChg chg="mod">
          <ac:chgData name="Laura Espinosa" userId="aa594515-41af-4434-a66c-8acf261628e2" providerId="ADAL" clId="{5E6DC0CA-7728-4933-AB18-4FC075498537}" dt="2024-04-03T12:11:35.089" v="5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5E6DC0CA-7728-4933-AB18-4FC075498537}" dt="2024-04-03T12:12:25.849" v="29" actId="931"/>
          <ac:spMkLst>
            <pc:docMk/>
            <pc:sldMk cId="167672678" sldId="280"/>
            <ac:spMk id="5" creationId="{9C40CC36-FCA7-B0A3-7F07-981A123EE585}"/>
          </ac:spMkLst>
        </pc:spChg>
        <pc:picChg chg="del">
          <ac:chgData name="Laura Espinosa" userId="aa594515-41af-4434-a66c-8acf261628e2" providerId="ADAL" clId="{5E6DC0CA-7728-4933-AB18-4FC075498537}" dt="2024-04-03T12:12:07.721" v="28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5E6DC0CA-7728-4933-AB18-4FC075498537}" dt="2024-04-03T12:12:36.108" v="34" actId="1076"/>
          <ac:picMkLst>
            <pc:docMk/>
            <pc:sldMk cId="167672678" sldId="280"/>
            <ac:picMk id="8" creationId="{6708D3C9-8704-FB0D-44BC-12906CFEDD4C}"/>
          </ac:picMkLst>
        </pc:picChg>
      </pc:sldChg>
      <pc:sldChg chg="addSp delSp modSp add del mod">
        <pc:chgData name="Laura Espinosa" userId="aa594515-41af-4434-a66c-8acf261628e2" providerId="ADAL" clId="{5E6DC0CA-7728-4933-AB18-4FC075498537}" dt="2024-04-10T14:10:27.391" v="36" actId="47"/>
        <pc:sldMkLst>
          <pc:docMk/>
          <pc:sldMk cId="3412311349" sldId="281"/>
        </pc:sldMkLst>
        <pc:spChg chg="mod">
          <ac:chgData name="Laura Espinosa" userId="aa594515-41af-4434-a66c-8acf261628e2" providerId="ADAL" clId="{5E6DC0CA-7728-4933-AB18-4FC075498537}" dt="2024-04-03T12:11:40.380" v="11" actId="20577"/>
          <ac:spMkLst>
            <pc:docMk/>
            <pc:sldMk cId="3412311349" sldId="281"/>
            <ac:spMk id="2" creationId="{40CCF97C-0633-0271-E2B7-B95110BD5652}"/>
          </ac:spMkLst>
        </pc:spChg>
        <pc:spChg chg="add del mod">
          <ac:chgData name="Laura Espinosa" userId="aa594515-41af-4434-a66c-8acf261628e2" providerId="ADAL" clId="{5E6DC0CA-7728-4933-AB18-4FC075498537}" dt="2024-04-03T12:11:53.015" v="13" actId="931"/>
          <ac:spMkLst>
            <pc:docMk/>
            <pc:sldMk cId="3412311349" sldId="281"/>
            <ac:spMk id="5" creationId="{6939A44F-8D7D-9714-C84F-A306FE1ACF7C}"/>
          </ac:spMkLst>
        </pc:spChg>
        <pc:picChg chg="del">
          <ac:chgData name="Laura Espinosa" userId="aa594515-41af-4434-a66c-8acf261628e2" providerId="ADAL" clId="{5E6DC0CA-7728-4933-AB18-4FC075498537}" dt="2024-04-03T12:11:41.857" v="12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5E6DC0CA-7728-4933-AB18-4FC075498537}" dt="2024-04-03T12:12:02.520" v="27" actId="1038"/>
          <ac:picMkLst>
            <pc:docMk/>
            <pc:sldMk cId="3412311349" sldId="281"/>
            <ac:picMk id="8" creationId="{064A8888-9574-5CB7-9183-540FF729D226}"/>
          </ac:picMkLst>
        </pc:picChg>
      </pc:sldChg>
      <pc:sldChg chg="del">
        <pc:chgData name="Laura Espinosa" userId="aa594515-41af-4434-a66c-8acf261628e2" providerId="ADAL" clId="{5E6DC0CA-7728-4933-AB18-4FC075498537}" dt="2024-04-10T14:10:29.345" v="37" actId="47"/>
        <pc:sldMkLst>
          <pc:docMk/>
          <pc:sldMk cId="1309329426" sldId="341"/>
        </pc:sldMkLst>
      </pc:sldChg>
      <pc:sldChg chg="del">
        <pc:chgData name="Laura Espinosa" userId="aa594515-41af-4434-a66c-8acf261628e2" providerId="ADAL" clId="{5E6DC0CA-7728-4933-AB18-4FC075498537}" dt="2024-04-10T14:10:30.408" v="38" actId="47"/>
        <pc:sldMkLst>
          <pc:docMk/>
          <pc:sldMk cId="3971868368" sldId="344"/>
        </pc:sldMkLst>
      </pc:sldChg>
    </pc:docChg>
  </pc:docChgLst>
  <pc:docChgLst>
    <pc:chgData name="Hubert Buczkowski" userId="S::hubert.buczkowski@ecdc.europa.eu::ad543d60-8cc6-4f7f-8085-b5ef6c1ada07" providerId="AD" clId="Web-{A12E3498-6BE2-D50A-D654-9949A3BB4D93}"/>
    <pc:docChg chg="delSld">
      <pc:chgData name="Hubert Buczkowski" userId="S::hubert.buczkowski@ecdc.europa.eu::ad543d60-8cc6-4f7f-8085-b5ef6c1ada07" providerId="AD" clId="Web-{A12E3498-6BE2-D50A-D654-9949A3BB4D93}" dt="2023-12-15T13:17:03.592" v="1"/>
      <pc:docMkLst>
        <pc:docMk/>
      </pc:docMkLst>
      <pc:sldChg chg="del">
        <pc:chgData name="Hubert Buczkowski" userId="S::hubert.buczkowski@ecdc.europa.eu::ad543d60-8cc6-4f7f-8085-b5ef6c1ada07" providerId="AD" clId="Web-{A12E3498-6BE2-D50A-D654-9949A3BB4D93}" dt="2023-12-15T13:16:59.483" v="0"/>
        <pc:sldMkLst>
          <pc:docMk/>
          <pc:sldMk cId="1439739127" sldId="262"/>
        </pc:sldMkLst>
      </pc:sldChg>
      <pc:sldChg chg="del">
        <pc:chgData name="Hubert Buczkowski" userId="S::hubert.buczkowski@ecdc.europa.eu::ad543d60-8cc6-4f7f-8085-b5ef6c1ada07" providerId="AD" clId="Web-{A12E3498-6BE2-D50A-D654-9949A3BB4D93}" dt="2023-12-15T13:17:03.592" v="1"/>
        <pc:sldMkLst>
          <pc:docMk/>
          <pc:sldMk cId="2774705262" sldId="263"/>
        </pc:sldMkLst>
      </pc:sldChg>
    </pc:docChg>
  </pc:docChgLst>
  <pc:docChgLst>
    <pc:chgData name="Katja Siling" userId="S::katja.siling@ecdc.europa.eu::f1dc0580-cf8d-4e80-a1ac-903a1c3a29f7" providerId="AD" clId="Web-{B65CFCCC-FF8A-F07E-8FC6-B495E00035D6}"/>
    <pc:docChg chg="modSld">
      <pc:chgData name="Katja Siling" userId="S::katja.siling@ecdc.europa.eu::f1dc0580-cf8d-4e80-a1ac-903a1c3a29f7" providerId="AD" clId="Web-{B65CFCCC-FF8A-F07E-8FC6-B495E00035D6}" dt="2024-01-19T11:20:18.852" v="18" actId="20577"/>
      <pc:docMkLst>
        <pc:docMk/>
      </pc:docMkLst>
      <pc:sldChg chg="addSp delSp modSp">
        <pc:chgData name="Katja Siling" userId="S::katja.siling@ecdc.europa.eu::f1dc0580-cf8d-4e80-a1ac-903a1c3a29f7" providerId="AD" clId="Web-{B65CFCCC-FF8A-F07E-8FC6-B495E00035D6}" dt="2024-01-19T11:19:37.243" v="15" actId="14100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B65CFCCC-FF8A-F07E-8FC6-B495E00035D6}" dt="2024-01-19T11:19:05.008" v="11" actId="20577"/>
          <ac:spMkLst>
            <pc:docMk/>
            <pc:sldMk cId="689722610" sldId="279"/>
            <ac:spMk id="2" creationId="{C036E5E0-B737-F06A-0A43-C8E56AD1C694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8:11.555" v="1"/>
          <ac:spMkLst>
            <pc:docMk/>
            <pc:sldMk cId="689722610" sldId="279"/>
            <ac:spMk id="5" creationId="{F2353A95-9EFC-2C10-7330-B85C3F5B93C5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9:23.415" v="12"/>
          <ac:spMkLst>
            <pc:docMk/>
            <pc:sldMk cId="689722610" sldId="279"/>
            <ac:spMk id="9" creationId="{5C6F742F-AEB8-8543-0313-4EE65E526B6B}"/>
          </ac:spMkLst>
        </pc:spChg>
        <pc:picChg chg="add del mod">
          <ac:chgData name="Katja Siling" userId="S::katja.siling@ecdc.europa.eu::f1dc0580-cf8d-4e80-a1ac-903a1c3a29f7" providerId="AD" clId="Web-{B65CFCCC-FF8A-F07E-8FC6-B495E00035D6}" dt="2024-01-19T11:18:59.102" v="9"/>
          <ac:picMkLst>
            <pc:docMk/>
            <pc:sldMk cId="689722610" sldId="279"/>
            <ac:picMk id="6" creationId="{A164FDDC-8C6D-5DE3-F475-8C0263E15E6E}"/>
          </ac:picMkLst>
        </pc:picChg>
        <pc:picChg chg="add del mod">
          <ac:chgData name="Katja Siling" userId="S::katja.siling@ecdc.europa.eu::f1dc0580-cf8d-4e80-a1ac-903a1c3a29f7" providerId="AD" clId="Web-{B65CFCCC-FF8A-F07E-8FC6-B495E00035D6}" dt="2024-01-19T11:19:01.008" v="10"/>
          <ac:picMkLst>
            <pc:docMk/>
            <pc:sldMk cId="689722610" sldId="279"/>
            <ac:picMk id="7" creationId="{88AD17E1-D9E5-9FCD-A1A4-2FE1FA1FE9C9}"/>
          </ac:picMkLst>
        </pc:picChg>
        <pc:picChg chg="add mod ord">
          <ac:chgData name="Katja Siling" userId="S::katja.siling@ecdc.europa.eu::f1dc0580-cf8d-4e80-a1ac-903a1c3a29f7" providerId="AD" clId="Web-{B65CFCCC-FF8A-F07E-8FC6-B495E00035D6}" dt="2024-01-19T11:19:37.243" v="15" actId="14100"/>
          <ac:picMkLst>
            <pc:docMk/>
            <pc:sldMk cId="689722610" sldId="279"/>
            <ac:picMk id="10" creationId="{F03D8F8D-55F3-E288-243E-44EA82A63A59}"/>
          </ac:picMkLst>
        </pc:picChg>
      </pc:sldChg>
      <pc:sldChg chg="modSp">
        <pc:chgData name="Katja Siling" userId="S::katja.siling@ecdc.europa.eu::f1dc0580-cf8d-4e80-a1ac-903a1c3a29f7" providerId="AD" clId="Web-{B65CFCCC-FF8A-F07E-8FC6-B495E00035D6}" dt="2024-01-19T11:19:44.524" v="16" actId="20577"/>
        <pc:sldMkLst>
          <pc:docMk/>
          <pc:sldMk cId="3829373721" sldId="282"/>
        </pc:sldMkLst>
        <pc:spChg chg="mod">
          <ac:chgData name="Katja Siling" userId="S::katja.siling@ecdc.europa.eu::f1dc0580-cf8d-4e80-a1ac-903a1c3a29f7" providerId="AD" clId="Web-{B65CFCCC-FF8A-F07E-8FC6-B495E00035D6}" dt="2024-01-19T11:19:44.524" v="16" actId="20577"/>
          <ac:spMkLst>
            <pc:docMk/>
            <pc:sldMk cId="3829373721" sldId="282"/>
            <ac:spMk id="2" creationId="{8CCC687B-038B-4776-7CE5-9F03CB4A29A1}"/>
          </ac:spMkLst>
        </pc:spChg>
      </pc:sldChg>
      <pc:sldChg chg="modSp">
        <pc:chgData name="Katja Siling" userId="S::katja.siling@ecdc.europa.eu::f1dc0580-cf8d-4e80-a1ac-903a1c3a29f7" providerId="AD" clId="Web-{B65CFCCC-FF8A-F07E-8FC6-B495E00035D6}" dt="2024-01-19T11:20:18.852" v="18" actId="20577"/>
        <pc:sldMkLst>
          <pc:docMk/>
          <pc:sldMk cId="2718625606" sldId="283"/>
        </pc:sldMkLst>
        <pc:spChg chg="mod">
          <ac:chgData name="Katja Siling" userId="S::katja.siling@ecdc.europa.eu::f1dc0580-cf8d-4e80-a1ac-903a1c3a29f7" providerId="AD" clId="Web-{B65CFCCC-FF8A-F07E-8FC6-B495E00035D6}" dt="2024-01-19T11:20:18.852" v="18" actId="20577"/>
          <ac:spMkLst>
            <pc:docMk/>
            <pc:sldMk cId="2718625606" sldId="283"/>
            <ac:spMk id="2" creationId="{F2812DAB-4229-98DD-CC71-9711056D8718}"/>
          </ac:spMkLst>
        </pc:spChg>
      </pc:sldChg>
    </pc:docChg>
  </pc:docChgLst>
  <pc:docChgLst>
    <pc:chgData name="Grazina Mirinaviciute" userId="S::grazina.mirinaviciute@ecdc.europa.eu::badb3164-3f3f-4e72-ad8c-955371e463db" providerId="AD" clId="Web-{94E6BE8C-94D7-20C5-2831-441D98B5DA7F}"/>
    <pc:docChg chg="delSld modSld">
      <pc:chgData name="Grazina Mirinaviciute" userId="S::grazina.mirinaviciute@ecdc.europa.eu::badb3164-3f3f-4e72-ad8c-955371e463db" providerId="AD" clId="Web-{94E6BE8C-94D7-20C5-2831-441D98B5DA7F}" dt="2023-09-13T13:02:43.135" v="4" actId="20577"/>
      <pc:docMkLst>
        <pc:docMk/>
      </pc:docMkLst>
      <pc:sldChg chg="modSp">
        <pc:chgData name="Grazina Mirinaviciute" userId="S::grazina.mirinaviciute@ecdc.europa.eu::badb3164-3f3f-4e72-ad8c-955371e463db" providerId="AD" clId="Web-{94E6BE8C-94D7-20C5-2831-441D98B5DA7F}" dt="2023-09-13T13:02:43.135" v="4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4E6BE8C-94D7-20C5-2831-441D98B5DA7F}" dt="2023-09-13T13:02:43.135" v="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4E6BE8C-94D7-20C5-2831-441D98B5DA7F}" dt="2023-09-13T13:02:35.463" v="0"/>
        <pc:sldMkLst>
          <pc:docMk/>
          <pc:sldMk cId="1612431609" sldId="276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7.869" v="2"/>
        <pc:sldMkLst>
          <pc:docMk/>
          <pc:sldMk cId="2088631920" sldId="279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9.166" v="3"/>
        <pc:sldMkLst>
          <pc:docMk/>
          <pc:sldMk cId="1327062939" sldId="280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6.588" v="1"/>
        <pc:sldMkLst>
          <pc:docMk/>
          <pc:sldMk cId="3615542793" sldId="363"/>
        </pc:sldMkLst>
      </pc:sldChg>
    </pc:docChg>
  </pc:docChgLst>
  <pc:docChgLst>
    <pc:chgData name="Olov Svartstrom" userId="516d1cb1-aecd-4b8a-ad9e-0879a2e6288d" providerId="ADAL" clId="{A3173B95-BC51-46E0-9316-ECB0DAFD7932}"/>
    <pc:docChg chg="custSel modSld">
      <pc:chgData name="Olov Svartstrom" userId="516d1cb1-aecd-4b8a-ad9e-0879a2e6288d" providerId="ADAL" clId="{A3173B95-BC51-46E0-9316-ECB0DAFD7932}" dt="2024-01-12T07:53:43.241" v="9" actId="27614"/>
      <pc:docMkLst>
        <pc:docMk/>
      </pc:docMkLst>
      <pc:sldChg chg="addSp delSp modSp mod">
        <pc:chgData name="Olov Svartstrom" userId="516d1cb1-aecd-4b8a-ad9e-0879a2e6288d" providerId="ADAL" clId="{A3173B95-BC51-46E0-9316-ECB0DAFD7932}" dt="2024-01-12T07:53:43.241" v="9" actId="27614"/>
        <pc:sldMkLst>
          <pc:docMk/>
          <pc:sldMk cId="689722610" sldId="279"/>
        </pc:sldMkLst>
        <pc:spChg chg="mod">
          <ac:chgData name="Olov Svartstrom" userId="516d1cb1-aecd-4b8a-ad9e-0879a2e6288d" providerId="ADAL" clId="{A3173B95-BC51-46E0-9316-ECB0DAFD7932}" dt="2024-01-12T07:53:28.778" v="7" actId="404"/>
          <ac:spMkLst>
            <pc:docMk/>
            <pc:sldMk cId="689722610" sldId="279"/>
            <ac:spMk id="2" creationId="{C036E5E0-B737-F06A-0A43-C8E56AD1C694}"/>
          </ac:spMkLst>
        </pc:spChg>
        <pc:spChg chg="add del">
          <ac:chgData name="Olov Svartstrom" userId="516d1cb1-aecd-4b8a-ad9e-0879a2e6288d" providerId="ADAL" clId="{A3173B95-BC51-46E0-9316-ECB0DAFD7932}" dt="2024-01-12T07:53:41.249" v="8"/>
          <ac:spMkLst>
            <pc:docMk/>
            <pc:sldMk cId="689722610" sldId="279"/>
            <ac:spMk id="3" creationId="{255B2268-802D-81BA-C238-8C04B6D5F37C}"/>
          </ac:spMkLst>
        </pc:spChg>
        <pc:graphicFrameChg chg="add del mod">
          <ac:chgData name="Olov Svartstrom" userId="516d1cb1-aecd-4b8a-ad9e-0879a2e6288d" providerId="ADAL" clId="{A3173B95-BC51-46E0-9316-ECB0DAFD7932}" dt="2024-01-12T07:53:06.120" v="1"/>
          <ac:graphicFrameMkLst>
            <pc:docMk/>
            <pc:sldMk cId="689722610" sldId="279"/>
            <ac:graphicFrameMk id="5" creationId="{6E705AC2-734D-1C85-D18C-77A08506152D}"/>
          </ac:graphicFrameMkLst>
        </pc:graphicFrameChg>
        <pc:picChg chg="add mod">
          <ac:chgData name="Olov Svartstrom" userId="516d1cb1-aecd-4b8a-ad9e-0879a2e6288d" providerId="ADAL" clId="{A3173B95-BC51-46E0-9316-ECB0DAFD7932}" dt="2024-01-12T07:53:43.241" v="9" actId="27614"/>
          <ac:picMkLst>
            <pc:docMk/>
            <pc:sldMk cId="689722610" sldId="279"/>
            <ac:picMk id="7" creationId="{88AD17E1-D9E5-9FCD-A1A4-2FE1FA1FE9C9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Giulia Perego" userId="S::giulia.perego@ecdc.europa.eu::9fe64e90-3b8b-4aef-a0dd-c946dcd93917" providerId="AD" clId="Web-{37F856B3-0D9D-7132-F2FF-708FDA86D41B}"/>
    <pc:docChg chg="addSld modSld">
      <pc:chgData name="Giulia Perego" userId="S::giulia.perego@ecdc.europa.eu::9fe64e90-3b8b-4aef-a0dd-c946dcd93917" providerId="AD" clId="Web-{37F856B3-0D9D-7132-F2FF-708FDA86D41B}" dt="2023-08-16T11:57:15.717" v="1"/>
      <pc:docMkLst>
        <pc:docMk/>
      </pc:docMkLst>
      <pc:sldChg chg="modSp">
        <pc:chgData name="Giulia Perego" userId="S::giulia.perego@ecdc.europa.eu::9fe64e90-3b8b-4aef-a0dd-c946dcd93917" providerId="AD" clId="Web-{37F856B3-0D9D-7132-F2FF-708FDA86D41B}" dt="2023-08-16T11:57:12.248" v="0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37F856B3-0D9D-7132-F2FF-708FDA86D41B}" dt="2023-08-16T11:57:12.248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Giulia Perego" userId="S::giulia.perego@ecdc.europa.eu::9fe64e90-3b8b-4aef-a0dd-c946dcd93917" providerId="AD" clId="Web-{37F856B3-0D9D-7132-F2FF-708FDA86D41B}" dt="2023-08-16T11:57:15.717" v="1"/>
        <pc:sldMkLst>
          <pc:docMk/>
          <pc:sldMk cId="2138889329" sldId="257"/>
        </pc:sldMkLst>
      </pc:sldChg>
    </pc:docChg>
  </pc:docChgLst>
  <pc:docChgLst>
    <pc:chgData name="Leonidas Alexakis" userId="S::leonidas.alexakis@ecdc.europa.eu::a32db966-3f33-421c-83a4-a19b66bd2152" providerId="AD" clId="Web-{0D35D1CC-615D-0BD7-ABC3-1FE082B0C83D}"/>
    <pc:docChg chg="delSld">
      <pc:chgData name="Leonidas Alexakis" userId="S::leonidas.alexakis@ecdc.europa.eu::a32db966-3f33-421c-83a4-a19b66bd2152" providerId="AD" clId="Web-{0D35D1CC-615D-0BD7-ABC3-1FE082B0C83D}" dt="2024-03-06T15:24:44.304" v="3"/>
      <pc:docMkLst>
        <pc:docMk/>
      </pc:docMkLst>
      <pc:sldChg chg="del">
        <pc:chgData name="Leonidas Alexakis" userId="S::leonidas.alexakis@ecdc.europa.eu::a32db966-3f33-421c-83a4-a19b66bd2152" providerId="AD" clId="Web-{0D35D1CC-615D-0BD7-ABC3-1FE082B0C83D}" dt="2024-03-06T15:24:38.335" v="0"/>
        <pc:sldMkLst>
          <pc:docMk/>
          <pc:sldMk cId="1313473835" sldId="290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39.929" v="1"/>
        <pc:sldMkLst>
          <pc:docMk/>
          <pc:sldMk cId="320908543" sldId="291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3.210" v="2"/>
        <pc:sldMkLst>
          <pc:docMk/>
          <pc:sldMk cId="3846975926" sldId="292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4.304" v="3"/>
        <pc:sldMkLst>
          <pc:docMk/>
          <pc:sldMk cId="3711045722" sldId="293"/>
        </pc:sldMkLst>
      </pc:sldChg>
    </pc:docChg>
  </pc:docChgLst>
  <pc:docChgLst>
    <pc:chgData name="Gianfranco Spiteri" userId="25413240-3b31-4ae9-9a11-3efaf66f3f09" providerId="ADAL" clId="{1015236B-5FF5-475D-AFB6-642C4E191C82}"/>
    <pc:docChg chg="">
      <pc:chgData name="Gianfranco Spiteri" userId="25413240-3b31-4ae9-9a11-3efaf66f3f09" providerId="ADAL" clId="{1015236B-5FF5-475D-AFB6-642C4E191C82}" dt="2024-01-05T15:13:44.615" v="0"/>
      <pc:docMkLst>
        <pc:docMk/>
      </pc:docMkLst>
      <pc:sldChg chg="delCm">
        <pc:chgData name="Gianfranco Spiteri" userId="25413240-3b31-4ae9-9a11-3efaf66f3f09" providerId="ADAL" clId="{1015236B-5FF5-475D-AFB6-642C4E191C82}" dt="2024-01-05T15:13:44.615" v="0"/>
        <pc:sldMkLst>
          <pc:docMk/>
          <pc:sldMk cId="81042089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ianfranco Spiteri" userId="25413240-3b31-4ae9-9a11-3efaf66f3f09" providerId="ADAL" clId="{1015236B-5FF5-475D-AFB6-642C4E191C82}" dt="2024-01-05T15:13:44.615" v="0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Grazina Mirinaviciute" userId="badb3164-3f3f-4e72-ad8c-955371e463db" providerId="ADAL" clId="{0B6A001F-2539-42CF-A83D-1379F982FA91}"/>
    <pc:docChg chg="custSel addSld modSld">
      <pc:chgData name="Grazina Mirinaviciute" userId="badb3164-3f3f-4e72-ad8c-955371e463db" providerId="ADAL" clId="{0B6A001F-2539-42CF-A83D-1379F982FA91}" dt="2024-01-26T11:14:15.524" v="16" actId="20577"/>
      <pc:docMkLst>
        <pc:docMk/>
      </pc:docMkLst>
      <pc:sldChg chg="addSp delSp modSp new mod">
        <pc:chgData name="Grazina Mirinaviciute" userId="badb3164-3f3f-4e72-ad8c-955371e463db" providerId="ADAL" clId="{0B6A001F-2539-42CF-A83D-1379F982FA91}" dt="2024-01-26T11:14:15.524" v="16" actId="20577"/>
        <pc:sldMkLst>
          <pc:docMk/>
          <pc:sldMk cId="1135927152" sldId="345"/>
        </pc:sldMkLst>
        <pc:spChg chg="mod">
          <ac:chgData name="Grazina Mirinaviciute" userId="badb3164-3f3f-4e72-ad8c-955371e463db" providerId="ADAL" clId="{0B6A001F-2539-42CF-A83D-1379F982FA91}" dt="2024-01-26T11:14:15.524" v="16" actId="20577"/>
          <ac:spMkLst>
            <pc:docMk/>
            <pc:sldMk cId="1135927152" sldId="345"/>
            <ac:spMk id="2" creationId="{3722DBC2-A360-7A86-4011-2ABD2BA0B615}"/>
          </ac:spMkLst>
        </pc:spChg>
        <pc:spChg chg="del">
          <ac:chgData name="Grazina Mirinaviciute" userId="badb3164-3f3f-4e72-ad8c-955371e463db" providerId="ADAL" clId="{0B6A001F-2539-42CF-A83D-1379F982FA91}" dt="2024-01-26T11:13:25.008" v="1"/>
          <ac:spMkLst>
            <pc:docMk/>
            <pc:sldMk cId="1135927152" sldId="345"/>
            <ac:spMk id="3" creationId="{998188E3-BCAA-2CB5-553F-9DA0A46AE1C1}"/>
          </ac:spMkLst>
        </pc:spChg>
        <pc:picChg chg="add mod modCrop">
          <ac:chgData name="Grazina Mirinaviciute" userId="badb3164-3f3f-4e72-ad8c-955371e463db" providerId="ADAL" clId="{0B6A001F-2539-42CF-A83D-1379F982FA91}" dt="2024-01-26T11:13:51.311" v="12" actId="1076"/>
          <ac:picMkLst>
            <pc:docMk/>
            <pc:sldMk cId="1135927152" sldId="345"/>
            <ac:picMk id="5" creationId="{3B5FCCBA-1D36-4EC2-CEFA-70EBA6C800F8}"/>
          </ac:picMkLst>
        </pc:picChg>
      </pc:sldChg>
    </pc:docChg>
  </pc:docChgLst>
  <pc:docChgLst>
    <pc:chgData name="Xanthi Andrianou" userId="deb2606c-0fde-4d20-b6c2-0c513d7432e1" providerId="ADAL" clId="{6B94BACF-011C-4962-9ACB-B31A8AE0DD33}"/>
    <pc:docChg chg="delSld modSld">
      <pc:chgData name="Xanthi Andrianou" userId="deb2606c-0fde-4d20-b6c2-0c513d7432e1" providerId="ADAL" clId="{6B94BACF-011C-4962-9ACB-B31A8AE0DD33}" dt="2024-02-09T14:24:33.112" v="4" actId="47"/>
      <pc:docMkLst>
        <pc:docMk/>
      </pc:docMkLst>
      <pc:sldChg chg="modSp mod">
        <pc:chgData name="Xanthi Andrianou" userId="deb2606c-0fde-4d20-b6c2-0c513d7432e1" providerId="ADAL" clId="{6B94BACF-011C-4962-9ACB-B31A8AE0DD33}" dt="2024-02-09T14:15:07.886" v="2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B94BACF-011C-4962-9ACB-B31A8AE0DD33}" dt="2024-02-09T14:15:07.886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6B94BACF-011C-4962-9ACB-B31A8AE0DD33}" dt="2024-02-09T14:24:33.112" v="4" actId="47"/>
        <pc:sldMkLst>
          <pc:docMk/>
          <pc:sldMk cId="689722610" sldId="279"/>
        </pc:sldMkLst>
      </pc:sldChg>
      <pc:sldChg chg="del">
        <pc:chgData name="Xanthi Andrianou" userId="deb2606c-0fde-4d20-b6c2-0c513d7432e1" providerId="ADAL" clId="{6B94BACF-011C-4962-9ACB-B31A8AE0DD33}" dt="2024-02-09T14:19:51.730" v="3" actId="47"/>
        <pc:sldMkLst>
          <pc:docMk/>
          <pc:sldMk cId="1135927152" sldId="345"/>
        </pc:sldMkLst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Samantha Wilson" userId="S::samantha.wilson@ecdc.europa.eu::57443e37-3001-43b6-9885-ff7a79966a80" providerId="AD" clId="Web-{47BB4267-59E8-E8AA-18A7-DC42C290FE90}"/>
    <pc:docChg chg="modSld">
      <pc:chgData name="Samantha Wilson" userId="S::samantha.wilson@ecdc.europa.eu::57443e37-3001-43b6-9885-ff7a79966a80" providerId="AD" clId="Web-{47BB4267-59E8-E8AA-18A7-DC42C290FE90}" dt="2024-03-15T15:01:19.493" v="6" actId="20577"/>
      <pc:docMkLst>
        <pc:docMk/>
      </pc:docMkLst>
      <pc:sldChg chg="modSp">
        <pc:chgData name="Samantha Wilson" userId="S::samantha.wilson@ecdc.europa.eu::57443e37-3001-43b6-9885-ff7a79966a80" providerId="AD" clId="Web-{47BB4267-59E8-E8AA-18A7-DC42C290FE90}" dt="2024-03-15T15:01:07.899" v="4" actId="14100"/>
        <pc:sldMkLst>
          <pc:docMk/>
          <pc:sldMk cId="2457346198" sldId="282"/>
        </pc:sldMkLst>
        <pc:spChg chg="mod">
          <ac:chgData name="Samantha Wilson" userId="S::samantha.wilson@ecdc.europa.eu::57443e37-3001-43b6-9885-ff7a79966a80" providerId="AD" clId="Web-{47BB4267-59E8-E8AA-18A7-DC42C290FE90}" dt="2024-03-15T15:01:07.899" v="4" actId="14100"/>
          <ac:spMkLst>
            <pc:docMk/>
            <pc:sldMk cId="2457346198" sldId="282"/>
            <ac:spMk id="2" creationId="{E5CEACAA-0DE1-6B3E-AE11-622B261C6C31}"/>
          </ac:spMkLst>
        </pc:spChg>
      </pc:sldChg>
      <pc:sldChg chg="modSp">
        <pc:chgData name="Samantha Wilson" userId="S::samantha.wilson@ecdc.europa.eu::57443e37-3001-43b6-9885-ff7a79966a80" providerId="AD" clId="Web-{47BB4267-59E8-E8AA-18A7-DC42C290FE90}" dt="2024-03-15T15:01:19.493" v="6" actId="20577"/>
        <pc:sldMkLst>
          <pc:docMk/>
          <pc:sldMk cId="2822165295" sldId="283"/>
        </pc:sldMkLst>
        <pc:spChg chg="mod">
          <ac:chgData name="Samantha Wilson" userId="S::samantha.wilson@ecdc.europa.eu::57443e37-3001-43b6-9885-ff7a79966a80" providerId="AD" clId="Web-{47BB4267-59E8-E8AA-18A7-DC42C290FE90}" dt="2024-03-15T15:01:19.493" v="6" actId="20577"/>
          <ac:spMkLst>
            <pc:docMk/>
            <pc:sldMk cId="2822165295" sldId="283"/>
            <ac:spMk id="2" creationId="{900B4503-B806-56F0-BDD5-D846290256B1}"/>
          </ac:spMkLst>
        </pc:spChg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Grazina Mirinaviciute" userId="badb3164-3f3f-4e72-ad8c-955371e463db" providerId="ADAL" clId="{66936BEC-4CCB-47B3-8C35-376D014A99FF}"/>
    <pc:docChg chg="undo custSel addSld modSld">
      <pc:chgData name="Grazina Mirinaviciute" userId="badb3164-3f3f-4e72-ad8c-955371e463db" providerId="ADAL" clId="{66936BEC-4CCB-47B3-8C35-376D014A99FF}" dt="2023-11-14T14:49:00.867" v="8" actId="27636"/>
      <pc:docMkLst>
        <pc:docMk/>
      </pc:docMkLst>
      <pc:sldChg chg="addSp delSp modSp new mod">
        <pc:chgData name="Grazina Mirinaviciute" userId="badb3164-3f3f-4e72-ad8c-955371e463db" providerId="ADAL" clId="{66936BEC-4CCB-47B3-8C35-376D014A99FF}" dt="2023-11-14T14:49:00.867" v="8" actId="27636"/>
        <pc:sldMkLst>
          <pc:docMk/>
          <pc:sldMk cId="609765306" sldId="379"/>
        </pc:sldMkLst>
        <pc:spChg chg="add del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2" creationId="{C5424BB4-956E-0278-D370-82D3A9D1F9FC}"/>
          </ac:spMkLst>
        </pc:spChg>
        <pc:spChg chg="del">
          <ac:chgData name="Grazina Mirinaviciute" userId="badb3164-3f3f-4e72-ad8c-955371e463db" providerId="ADAL" clId="{66936BEC-4CCB-47B3-8C35-376D014A99FF}" dt="2023-11-14T14:47:49.324" v="1" actId="22"/>
          <ac:spMkLst>
            <pc:docMk/>
            <pc:sldMk cId="609765306" sldId="379"/>
            <ac:spMk id="3" creationId="{CF8B7FDB-F650-EF3A-C997-CE80ADB773B0}"/>
          </ac:spMkLst>
        </pc:spChg>
        <pc:spChg chg="mod ord modVis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4" creationId="{3174CE61-7157-C019-DE13-FD699A3158A6}"/>
          </ac:spMkLst>
        </pc:spChg>
        <pc:spChg chg="add del mod">
          <ac:chgData name="Grazina Mirinaviciute" userId="badb3164-3f3f-4e72-ad8c-955371e463db" providerId="ADAL" clId="{66936BEC-4CCB-47B3-8C35-376D014A99FF}" dt="2023-11-14T14:48:02.183" v="3"/>
          <ac:spMkLst>
            <pc:docMk/>
            <pc:sldMk cId="609765306" sldId="379"/>
            <ac:spMk id="8" creationId="{F9897447-F473-D40D-EB23-88A6E32406C1}"/>
          </ac:spMkLst>
        </pc:spChg>
        <pc:spChg chg="add mod">
          <ac:chgData name="Grazina Mirinaviciute" userId="badb3164-3f3f-4e72-ad8c-955371e463db" providerId="ADAL" clId="{66936BEC-4CCB-47B3-8C35-376D014A99FF}" dt="2023-11-14T14:49:00.867" v="8" actId="27636"/>
          <ac:spMkLst>
            <pc:docMk/>
            <pc:sldMk cId="609765306" sldId="379"/>
            <ac:spMk id="14" creationId="{9D024135-3AC6-8258-2A15-C75CD453BEF0}"/>
          </ac:spMkLst>
        </pc:spChg>
        <pc:picChg chg="add del mod ord">
          <ac:chgData name="Grazina Mirinaviciute" userId="badb3164-3f3f-4e72-ad8c-955371e463db" providerId="ADAL" clId="{66936BEC-4CCB-47B3-8C35-376D014A99FF}" dt="2023-11-14T14:47:52.136" v="2" actId="478"/>
          <ac:picMkLst>
            <pc:docMk/>
            <pc:sldMk cId="609765306" sldId="379"/>
            <ac:picMk id="6" creationId="{B0A48A41-4A03-553B-2ACE-66CD6CB2CD1C}"/>
          </ac:picMkLst>
        </pc:picChg>
        <pc:picChg chg="add mod">
          <ac:chgData name="Grazina Mirinaviciute" userId="badb3164-3f3f-4e72-ad8c-955371e463db" providerId="ADAL" clId="{66936BEC-4CCB-47B3-8C35-376D014A99FF}" dt="2023-11-14T14:48:05.707" v="6" actId="26606"/>
          <ac:picMkLst>
            <pc:docMk/>
            <pc:sldMk cId="609765306" sldId="379"/>
            <ac:picMk id="9" creationId="{FEA0EDF6-2FA8-E1FE-2EC0-E1AD0E1FA636}"/>
          </ac:picMkLst>
        </pc:picChg>
      </pc:sldChg>
    </pc:docChg>
  </pc:docChgLst>
  <pc:docChgLst>
    <pc:chgData name="Hubert Buczkowski" userId="S::hubert.buczkowski@ecdc.europa.eu::ad543d60-8cc6-4f7f-8085-b5ef6c1ada07" providerId="AD" clId="Web-{2F8C7C73-DD77-2441-2E59-AAFAF5B4B4DA}"/>
    <pc:docChg chg="modSld">
      <pc:chgData name="Hubert Buczkowski" userId="S::hubert.buczkowski@ecdc.europa.eu::ad543d60-8cc6-4f7f-8085-b5ef6c1ada07" providerId="AD" clId="Web-{2F8C7C73-DD77-2441-2E59-AAFAF5B4B4DA}" dt="2023-12-13T21:01:17.647" v="1" actId="20577"/>
      <pc:docMkLst>
        <pc:docMk/>
      </pc:docMkLst>
      <pc:sldChg chg="modSp">
        <pc:chgData name="Hubert Buczkowski" userId="S::hubert.buczkowski@ecdc.europa.eu::ad543d60-8cc6-4f7f-8085-b5ef6c1ada07" providerId="AD" clId="Web-{2F8C7C73-DD77-2441-2E59-AAFAF5B4B4DA}" dt="2023-12-13T21:01:17.647" v="1" actId="20577"/>
        <pc:sldMkLst>
          <pc:docMk/>
          <pc:sldMk cId="4007109742" sldId="256"/>
        </pc:sldMkLst>
        <pc:spChg chg="mod">
          <ac:chgData name="Hubert Buczkowski" userId="S::hubert.buczkowski@ecdc.europa.eu::ad543d60-8cc6-4f7f-8085-b5ef6c1ada07" providerId="AD" clId="Web-{2F8C7C73-DD77-2441-2E59-AAFAF5B4B4DA}" dt="2023-12-13T21:01:17.64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Jon Bilbatua" userId="S::jon.bilbatua@ecdc.europa.eu::799cd09a-c23e-42a4-a7ce-fb4603bc8cb0" providerId="AD" clId="Web-{B6989B69-7C7B-B81F-2687-B94222A45BEC}"/>
    <pc:docChg chg="modSld">
      <pc:chgData name="Jon Bilbatua" userId="S::jon.bilbatua@ecdc.europa.eu::799cd09a-c23e-42a4-a7ce-fb4603bc8cb0" providerId="AD" clId="Web-{B6989B69-7C7B-B81F-2687-B94222A45BEC}" dt="2023-12-08T14:41:19.176" v="8" actId="20577"/>
      <pc:docMkLst>
        <pc:docMk/>
      </pc:docMkLst>
      <pc:sldChg chg="addSp delSp modSp">
        <pc:chgData name="Jon Bilbatua" userId="S::jon.bilbatua@ecdc.europa.eu::799cd09a-c23e-42a4-a7ce-fb4603bc8cb0" providerId="AD" clId="Web-{B6989B69-7C7B-B81F-2687-B94222A45BEC}" dt="2023-12-08T14:41:19.176" v="8" actId="20577"/>
        <pc:sldMkLst>
          <pc:docMk/>
          <pc:sldMk cId="2127830234" sldId="264"/>
        </pc:sldMkLst>
        <pc:spChg chg="add del mod">
          <ac:chgData name="Jon Bilbatua" userId="S::jon.bilbatua@ecdc.europa.eu::799cd09a-c23e-42a4-a7ce-fb4603bc8cb0" providerId="AD" clId="Web-{B6989B69-7C7B-B81F-2687-B94222A45BEC}" dt="2023-12-08T14:41:19.176" v="8" actId="20577"/>
          <ac:spMkLst>
            <pc:docMk/>
            <pc:sldMk cId="2127830234" sldId="264"/>
            <ac:spMk id="2" creationId="{4EFEFF0C-F6F8-7091-C75F-1E340BC1D2FF}"/>
          </ac:spMkLst>
        </pc:spChg>
        <pc:spChg chg="add del mod">
          <ac:chgData name="Jon Bilbatua" userId="S::jon.bilbatua@ecdc.europa.eu::799cd09a-c23e-42a4-a7ce-fb4603bc8cb0" providerId="AD" clId="Web-{B6989B69-7C7B-B81F-2687-B94222A45BEC}" dt="2023-12-08T14:41:16.051" v="7"/>
          <ac:spMkLst>
            <pc:docMk/>
            <pc:sldMk cId="2127830234" sldId="264"/>
            <ac:spMk id="5" creationId="{963C8E63-58D2-CDD2-0BFD-8C92EFCD3B93}"/>
          </ac:spMkLst>
        </pc:spChg>
      </pc:sldChg>
    </pc:docChg>
  </pc:docChgLst>
  <pc:docChgLst>
    <pc:chgData name="Olov Svartstrom" userId="516d1cb1-aecd-4b8a-ad9e-0879a2e6288d" providerId="ADAL" clId="{FEADAB9B-4C21-4A32-BD51-D28B4329E13B}"/>
    <pc:docChg chg="custSel modSld">
      <pc:chgData name="Olov Svartstrom" userId="516d1cb1-aecd-4b8a-ad9e-0879a2e6288d" providerId="ADAL" clId="{FEADAB9B-4C21-4A32-BD51-D28B4329E13B}" dt="2023-12-08T13:20:48.181" v="6" actId="27614"/>
      <pc:docMkLst>
        <pc:docMk/>
      </pc:docMkLst>
      <pc:sldChg chg="addSp delSp modSp mod">
        <pc:chgData name="Olov Svartstrom" userId="516d1cb1-aecd-4b8a-ad9e-0879a2e6288d" providerId="ADAL" clId="{FEADAB9B-4C21-4A32-BD51-D28B4329E13B}" dt="2023-12-08T13:20:48.181" v="6" actId="27614"/>
        <pc:sldMkLst>
          <pc:docMk/>
          <pc:sldMk cId="2127830234" sldId="264"/>
        </pc:sldMkLst>
        <pc:spChg chg="mod">
          <ac:chgData name="Olov Svartstrom" userId="516d1cb1-aecd-4b8a-ad9e-0879a2e6288d" providerId="ADAL" clId="{FEADAB9B-4C21-4A32-BD51-D28B4329E13B}" dt="2023-12-08T13:20:37.015" v="4" actId="404"/>
          <ac:spMkLst>
            <pc:docMk/>
            <pc:sldMk cId="2127830234" sldId="264"/>
            <ac:spMk id="2" creationId="{4EFEFF0C-F6F8-7091-C75F-1E340BC1D2FF}"/>
          </ac:spMkLst>
        </pc:spChg>
        <pc:spChg chg="del">
          <ac:chgData name="Olov Svartstrom" userId="516d1cb1-aecd-4b8a-ad9e-0879a2e6288d" providerId="ADAL" clId="{FEADAB9B-4C21-4A32-BD51-D28B4329E13B}" dt="2023-12-08T13:20:46.188" v="5"/>
          <ac:spMkLst>
            <pc:docMk/>
            <pc:sldMk cId="2127830234" sldId="264"/>
            <ac:spMk id="3" creationId="{BA9D0634-ADCA-4B8D-7C89-1CDF3B9B5B43}"/>
          </ac:spMkLst>
        </pc:spChg>
        <pc:picChg chg="add mod">
          <ac:chgData name="Olov Svartstrom" userId="516d1cb1-aecd-4b8a-ad9e-0879a2e6288d" providerId="ADAL" clId="{FEADAB9B-4C21-4A32-BD51-D28B4329E13B}" dt="2023-12-08T13:20:48.181" v="6" actId="27614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ubert Buczkowski" userId="S::hubert.buczkowski@ecdc.europa.eu::ad543d60-8cc6-4f7f-8085-b5ef6c1ada07" providerId="AD" clId="Web-{30A9FEC3-2177-E374-7862-FE82753D16FA}"/>
    <pc:docChg chg="modSld">
      <pc:chgData name="Hubert Buczkowski" userId="S::hubert.buczkowski@ecdc.europa.eu::ad543d60-8cc6-4f7f-8085-b5ef6c1ada07" providerId="AD" clId="Web-{30A9FEC3-2177-E374-7862-FE82753D16FA}" dt="2023-12-15T14:34:09.564" v="10" actId="14100"/>
      <pc:docMkLst>
        <pc:docMk/>
      </pc:docMkLst>
      <pc:sldChg chg="addSp delSp modSp">
        <pc:chgData name="Hubert Buczkowski" userId="S::hubert.buczkowski@ecdc.europa.eu::ad543d60-8cc6-4f7f-8085-b5ef6c1ada07" providerId="AD" clId="Web-{30A9FEC3-2177-E374-7862-FE82753D16FA}" dt="2023-12-15T14:34:09.564" v="10" actId="14100"/>
        <pc:sldMkLst>
          <pc:docMk/>
          <pc:sldMk cId="2127830234" sldId="264"/>
        </pc:sldMkLst>
        <pc:spChg chg="add del mod">
          <ac:chgData name="Hubert Buczkowski" userId="S::hubert.buczkowski@ecdc.europa.eu::ad543d60-8cc6-4f7f-8085-b5ef6c1ada07" providerId="AD" clId="Web-{30A9FEC3-2177-E374-7862-FE82753D16FA}" dt="2023-12-15T14:33:58.876" v="7"/>
          <ac:spMkLst>
            <pc:docMk/>
            <pc:sldMk cId="2127830234" sldId="264"/>
            <ac:spMk id="7" creationId="{D3777203-6154-947B-A5C1-3F84EB46893D}"/>
          </ac:spMkLst>
        </pc:spChg>
        <pc:picChg chg="add mod">
          <ac:chgData name="Hubert Buczkowski" userId="S::hubert.buczkowski@ecdc.europa.eu::ad543d60-8cc6-4f7f-8085-b5ef6c1ada07" providerId="AD" clId="Web-{30A9FEC3-2177-E374-7862-FE82753D16FA}" dt="2023-12-15T14:34:09.564" v="10" actId="14100"/>
          <ac:picMkLst>
            <pc:docMk/>
            <pc:sldMk cId="2127830234" sldId="264"/>
            <ac:picMk id="3" creationId="{7867CB20-15E1-654B-E549-5BCB9812E935}"/>
          </ac:picMkLst>
        </pc:picChg>
        <pc:picChg chg="del">
          <ac:chgData name="Hubert Buczkowski" userId="S::hubert.buczkowski@ecdc.europa.eu::ad543d60-8cc6-4f7f-8085-b5ef6c1ada07" providerId="AD" clId="Web-{30A9FEC3-2177-E374-7862-FE82753D16FA}" dt="2023-12-15T14:33:49.391" v="6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Giulia Perego" userId="S::giulia.perego@ecdc.europa.eu::9fe64e90-3b8b-4aef-a0dd-c946dcd93917" providerId="AD" clId="Web-{149FDE5B-C642-17E4-F175-1586B5D1DE60}"/>
    <pc:docChg chg="addSld delSld modSld">
      <pc:chgData name="Giulia Perego" userId="S::giulia.perego@ecdc.europa.eu::9fe64e90-3b8b-4aef-a0dd-c946dcd93917" providerId="AD" clId="Web-{149FDE5B-C642-17E4-F175-1586B5D1DE60}" dt="2024-01-29T14:43:02.402" v="33" actId="1076"/>
      <pc:docMkLst>
        <pc:docMk/>
      </pc:docMkLst>
      <pc:sldChg chg="add del">
        <pc:chgData name="Giulia Perego" userId="S::giulia.perego@ecdc.europa.eu::9fe64e90-3b8b-4aef-a0dd-c946dcd93917" providerId="AD" clId="Web-{149FDE5B-C642-17E4-F175-1586B5D1DE60}" dt="2024-01-29T14:42:52.542" v="27"/>
        <pc:sldMkLst>
          <pc:docMk/>
          <pc:sldMk cId="1491197349" sldId="258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6"/>
        <pc:sldMkLst>
          <pc:docMk/>
          <pc:sldMk cId="4073167586" sldId="26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5"/>
        <pc:sldMkLst>
          <pc:docMk/>
          <pc:sldMk cId="3829373721" sldId="28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4"/>
        <pc:sldMkLst>
          <pc:docMk/>
          <pc:sldMk cId="2718625606" sldId="283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9"/>
        <pc:sldMkLst>
          <pc:docMk/>
          <pc:sldMk cId="1309329426" sldId="341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8"/>
        <pc:sldMkLst>
          <pc:docMk/>
          <pc:sldMk cId="3971868368" sldId="344"/>
        </pc:sldMkLst>
      </pc:sldChg>
      <pc:sldChg chg="modSp add del">
        <pc:chgData name="Giulia Perego" userId="S::giulia.perego@ecdc.europa.eu::9fe64e90-3b8b-4aef-a0dd-c946dcd93917" providerId="AD" clId="Web-{149FDE5B-C642-17E4-F175-1586B5D1DE60}" dt="2024-01-29T14:43:02.402" v="33" actId="1076"/>
        <pc:sldMkLst>
          <pc:docMk/>
          <pc:sldMk cId="1135927152" sldId="345"/>
        </pc:sldMkLst>
        <pc:spChg chg="mod">
          <ac:chgData name="Giulia Perego" userId="S::giulia.perego@ecdc.europa.eu::9fe64e90-3b8b-4aef-a0dd-c946dcd93917" providerId="AD" clId="Web-{149FDE5B-C642-17E4-F175-1586B5D1DE60}" dt="2024-01-29T14:43:02.402" v="33" actId="1076"/>
          <ac:spMkLst>
            <pc:docMk/>
            <pc:sldMk cId="1135927152" sldId="345"/>
            <ac:spMk id="2" creationId="{3722DBC2-A360-7A86-4011-2ABD2BA0B615}"/>
          </ac:spMkLst>
        </pc:spChg>
      </pc:sldChg>
      <pc:sldChg chg="addSp delSp modSp new del">
        <pc:chgData name="Giulia Perego" userId="S::giulia.perego@ecdc.europa.eu::9fe64e90-3b8b-4aef-a0dd-c946dcd93917" providerId="AD" clId="Web-{149FDE5B-C642-17E4-F175-1586B5D1DE60}" dt="2024-01-29T14:42:52.542" v="30"/>
        <pc:sldMkLst>
          <pc:docMk/>
          <pc:sldMk cId="2273745545" sldId="346"/>
        </pc:sldMkLst>
        <pc:spChg chg="mod">
          <ac:chgData name="Giulia Perego" userId="S::giulia.perego@ecdc.europa.eu::9fe64e90-3b8b-4aef-a0dd-c946dcd93917" providerId="AD" clId="Web-{149FDE5B-C642-17E4-F175-1586B5D1DE60}" dt="2024-01-29T14:42:09.057" v="23" actId="1076"/>
          <ac:spMkLst>
            <pc:docMk/>
            <pc:sldMk cId="2273745545" sldId="346"/>
            <ac:spMk id="2" creationId="{393BD6E6-EDE5-228A-1FD6-6CB2DFE0B5F3}"/>
          </ac:spMkLst>
        </pc:spChg>
        <pc:spChg chg="del">
          <ac:chgData name="Giulia Perego" userId="S::giulia.perego@ecdc.europa.eu::9fe64e90-3b8b-4aef-a0dd-c946dcd93917" providerId="AD" clId="Web-{149FDE5B-C642-17E4-F175-1586B5D1DE60}" dt="2024-01-29T14:41:18.822" v="15"/>
          <ac:spMkLst>
            <pc:docMk/>
            <pc:sldMk cId="2273745545" sldId="346"/>
            <ac:spMk id="3" creationId="{90A878B5-7986-3F81-3226-8A64A9D0BA25}"/>
          </ac:spMkLst>
        </pc:spChg>
        <pc:picChg chg="add mod ord">
          <ac:chgData name="Giulia Perego" userId="S::giulia.perego@ecdc.europa.eu::9fe64e90-3b8b-4aef-a0dd-c946dcd93917" providerId="AD" clId="Web-{149FDE5B-C642-17E4-F175-1586B5D1DE60}" dt="2024-01-29T14:41:18.822" v="15"/>
          <ac:picMkLst>
            <pc:docMk/>
            <pc:sldMk cId="2273745545" sldId="346"/>
            <ac:picMk id="5" creationId="{218E5B3E-4192-ADBE-59B1-CD8ADE1E9A32}"/>
          </ac:picMkLst>
        </pc:picChg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Laura Espinosa" userId="aa594515-41af-4434-a66c-8acf261628e2" providerId="ADAL" clId="{CCA32BD5-2F1D-47F5-BDAB-C6C03AD70425}"/>
    <pc:docChg chg="custSel addSld modSld">
      <pc:chgData name="Laura Espinosa" userId="aa594515-41af-4434-a66c-8acf261628e2" providerId="ADAL" clId="{CCA32BD5-2F1D-47F5-BDAB-C6C03AD70425}" dt="2023-07-04T08:32:59.055" v="34" actId="20577"/>
      <pc:docMkLst>
        <pc:docMk/>
      </pc:docMkLst>
      <pc:sldChg chg="addSp delSp modSp add mod">
        <pc:chgData name="Laura Espinosa" userId="aa594515-41af-4434-a66c-8acf261628e2" providerId="ADAL" clId="{CCA32BD5-2F1D-47F5-BDAB-C6C03AD70425}" dt="2023-07-04T08:32:00.364" v="12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CCA32BD5-2F1D-47F5-BDAB-C6C03AD70425}" dt="2023-07-04T08:31:35.691" v="4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CCA32BD5-2F1D-47F5-BDAB-C6C03AD70425}" dt="2023-07-04T08:31:37.642" v="6" actId="478"/>
          <ac:picMkLst>
            <pc:docMk/>
            <pc:sldMk cId="1612431609" sldId="276"/>
            <ac:picMk id="5" creationId="{CF307142-61C5-42DF-77BF-4379C4419559}"/>
          </ac:picMkLst>
        </pc:picChg>
        <pc:picChg chg="add mod">
          <ac:chgData name="Laura Espinosa" userId="aa594515-41af-4434-a66c-8acf261628e2" providerId="ADAL" clId="{CCA32BD5-2F1D-47F5-BDAB-C6C03AD70425}" dt="2023-07-04T08:32:00.364" v="12" actId="14100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31.912" v="23" actId="1035"/>
        <pc:sldMkLst>
          <pc:docMk/>
          <pc:sldMk cId="2088631920" sldId="279"/>
        </pc:sldMkLst>
        <pc:spChg chg="mod">
          <ac:chgData name="Laura Espinosa" userId="aa594515-41af-4434-a66c-8acf261628e2" providerId="ADAL" clId="{CCA32BD5-2F1D-47F5-BDAB-C6C03AD70425}" dt="2023-07-04T08:32:05.141" v="16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CCA32BD5-2F1D-47F5-BDAB-C6C03AD70425}" dt="2023-07-04T08:32:06.999" v="17" actId="478"/>
          <ac:picMkLst>
            <pc:docMk/>
            <pc:sldMk cId="2088631920" sldId="279"/>
            <ac:picMk id="5" creationId="{ED57FFF2-3FFD-C665-348F-75E3F125E349}"/>
          </ac:picMkLst>
        </pc:picChg>
        <pc:picChg chg="add mod">
          <ac:chgData name="Laura Espinosa" userId="aa594515-41af-4434-a66c-8acf261628e2" providerId="ADAL" clId="{CCA32BD5-2F1D-47F5-BDAB-C6C03AD70425}" dt="2023-07-04T08:32:31.912" v="23" actId="1035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59.055" v="34" actId="20577"/>
        <pc:sldMkLst>
          <pc:docMk/>
          <pc:sldMk cId="1327062939" sldId="280"/>
        </pc:sldMkLst>
        <pc:spChg chg="mod">
          <ac:chgData name="Laura Espinosa" userId="aa594515-41af-4434-a66c-8acf261628e2" providerId="ADAL" clId="{CCA32BD5-2F1D-47F5-BDAB-C6C03AD70425}" dt="2023-07-04T08:32:59.055" v="34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CCA32BD5-2F1D-47F5-BDAB-C6C03AD70425}" dt="2023-07-04T08:32:35.476" v="24" actId="478"/>
          <ac:picMkLst>
            <pc:docMk/>
            <pc:sldMk cId="1327062939" sldId="280"/>
            <ac:picMk id="5" creationId="{93C6D5C5-2166-FAEB-FFD8-D2770F07C4DD}"/>
          </ac:picMkLst>
        </pc:picChg>
        <pc:picChg chg="add mod modCrop">
          <ac:chgData name="Laura Espinosa" userId="aa594515-41af-4434-a66c-8acf261628e2" providerId="ADAL" clId="{CCA32BD5-2F1D-47F5-BDAB-C6C03AD70425}" dt="2023-07-04T08:32:55.290" v="30" actId="14100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clId="Web-{E85100A7-3EE2-C067-94E3-BD5A601AC872}"/>
    <pc:docChg chg="delSld">
      <pc:chgData name="" userId="" providerId="" clId="Web-{E85100A7-3EE2-C067-94E3-BD5A601AC872}" dt="2023-06-20T13:12:05.076" v="0"/>
      <pc:docMkLst>
        <pc:docMk/>
      </pc:docMkLst>
      <pc:sldChg chg="del">
        <pc:chgData name="" userId="" providerId="" clId="Web-{E85100A7-3EE2-C067-94E3-BD5A601AC872}" dt="2023-06-20T13:12:05.076" v="0"/>
        <pc:sldMkLst>
          <pc:docMk/>
          <pc:sldMk cId="562979933" sldId="278"/>
        </pc:sldMkLst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Katja Siling" userId="S::katja.siling@ecdc.europa.eu::f1dc0580-cf8d-4e80-a1ac-903a1c3a29f7" providerId="AD" clId="Web-{8264508B-831F-EF7A-A194-B9686FAEF6B2}"/>
    <pc:docChg chg="addSld delSld modSld">
      <pc:chgData name="Katja Siling" userId="S::katja.siling@ecdc.europa.eu::f1dc0580-cf8d-4e80-a1ac-903a1c3a29f7" providerId="AD" clId="Web-{8264508B-831F-EF7A-A194-B9686FAEF6B2}" dt="2024-04-18T07:52:01.532" v="5"/>
      <pc:docMkLst>
        <pc:docMk/>
      </pc:docMkLst>
      <pc:sldChg chg="modSp">
        <pc:chgData name="Katja Siling" userId="S::katja.siling@ecdc.europa.eu::f1dc0580-cf8d-4e80-a1ac-903a1c3a29f7" providerId="AD" clId="Web-{8264508B-831F-EF7A-A194-B9686FAEF6B2}" dt="2024-04-18T07:51:49.016" v="1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8264508B-831F-EF7A-A194-B9686FAEF6B2}" dt="2024-04-18T07:51:49.01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Katja Siling" userId="S::katja.siling@ecdc.europa.eu::f1dc0580-cf8d-4e80-a1ac-903a1c3a29f7" providerId="AD" clId="Web-{8264508B-831F-EF7A-A194-B9686FAEF6B2}" dt="2024-04-18T07:52:01.532" v="5"/>
        <pc:sldMkLst>
          <pc:docMk/>
          <pc:sldMk cId="2283217418" sldId="345"/>
        </pc:sldMkLst>
      </pc:sldChg>
      <pc:sldChg chg="modSp new">
        <pc:chgData name="Katja Siling" userId="S::katja.siling@ecdc.europa.eu::f1dc0580-cf8d-4e80-a1ac-903a1c3a29f7" providerId="AD" clId="Web-{8264508B-831F-EF7A-A194-B9686FAEF6B2}" dt="2024-04-18T07:52:00.735" v="4" actId="20577"/>
        <pc:sldMkLst>
          <pc:docMk/>
          <pc:sldMk cId="2931050428" sldId="346"/>
        </pc:sldMkLst>
        <pc:spChg chg="mod">
          <ac:chgData name="Katja Siling" userId="S::katja.siling@ecdc.europa.eu::f1dc0580-cf8d-4e80-a1ac-903a1c3a29f7" providerId="AD" clId="Web-{8264508B-831F-EF7A-A194-B9686FAEF6B2}" dt="2024-04-18T07:52:00.735" v="4" actId="20577"/>
          <ac:spMkLst>
            <pc:docMk/>
            <pc:sldMk cId="2931050428" sldId="346"/>
            <ac:spMk id="2" creationId="{0B44DCF1-3763-4BD4-CF9C-025E8AF7E33E}"/>
          </ac:spMkLst>
        </pc:spChg>
      </pc:sldChg>
    </pc:docChg>
  </pc:docChgLst>
  <pc:docChgLst>
    <pc:chgData clId="Web-{0D35D1CC-615D-0BD7-ABC3-1FE082B0C83D}"/>
    <pc:docChg chg="modSld">
      <pc:chgData name="" userId="" providerId="" clId="Web-{0D35D1CC-615D-0BD7-ABC3-1FE082B0C83D}" dt="2024-03-06T15:24:22.632" v="0" actId="20577"/>
      <pc:docMkLst>
        <pc:docMk/>
      </pc:docMkLst>
      <pc:sldChg chg="modSp">
        <pc:chgData name="" userId="" providerId="" clId="Web-{0D35D1CC-615D-0BD7-ABC3-1FE082B0C83D}" dt="2024-03-06T15:24:22.632" v="0" actId="20577"/>
        <pc:sldMkLst>
          <pc:docMk/>
          <pc:sldMk cId="4007109742" sldId="256"/>
        </pc:sldMkLst>
        <pc:spChg chg="mod">
          <ac:chgData name="" userId="" providerId="" clId="Web-{0D35D1CC-615D-0BD7-ABC3-1FE082B0C83D}" dt="2024-03-06T15:24:22.63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E7CFD0EB-4EEE-43F1-9652-BB2970EAA46F}"/>
    <pc:docChg chg="undo custSel addSld delSld modSld sldOrd">
      <pc:chgData name="Jon Bilbatua" userId="799cd09a-c23e-42a4-a7ce-fb4603bc8cb0" providerId="ADAL" clId="{E7CFD0EB-4EEE-43F1-9652-BB2970EAA46F}" dt="2024-04-19T08:16:48.180" v="242"/>
      <pc:docMkLst>
        <pc:docMk/>
      </pc:docMkLst>
      <pc:sldChg chg="modSp mod">
        <pc:chgData name="Jon Bilbatua" userId="799cd09a-c23e-42a4-a7ce-fb4603bc8cb0" providerId="ADAL" clId="{E7CFD0EB-4EEE-43F1-9652-BB2970EAA46F}" dt="2024-03-11T13:58:27.296" v="105" actId="20577"/>
        <pc:sldMkLst>
          <pc:docMk/>
          <pc:sldMk cId="4007109742" sldId="256"/>
        </pc:sldMkLst>
        <pc:spChg chg="mod">
          <ac:chgData name="Jon Bilbatua" userId="799cd09a-c23e-42a4-a7ce-fb4603bc8cb0" providerId="ADAL" clId="{E7CFD0EB-4EEE-43F1-9652-BB2970EAA46F}" dt="2024-03-11T13:58:27.296" v="105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 del">
        <pc:chgData name="Jon Bilbatua" userId="799cd09a-c23e-42a4-a7ce-fb4603bc8cb0" providerId="ADAL" clId="{E7CFD0EB-4EEE-43F1-9652-BB2970EAA46F}" dt="2024-03-26T08:48:40.191" v="110" actId="47"/>
        <pc:sldMkLst>
          <pc:docMk/>
          <pc:sldMk cId="3184059334" sldId="257"/>
        </pc:sldMkLst>
      </pc:sldChg>
      <pc:sldChg chg="addSp delSp modSp add mod">
        <pc:chgData name="Jon Bilbatua" userId="799cd09a-c23e-42a4-a7ce-fb4603bc8cb0" providerId="ADAL" clId="{E7CFD0EB-4EEE-43F1-9652-BB2970EAA46F}" dt="2024-04-19T08:16:33.083" v="220" actId="20577"/>
        <pc:sldMkLst>
          <pc:docMk/>
          <pc:sldMk cId="1491197349" sldId="258"/>
        </pc:sldMkLst>
        <pc:spChg chg="mod">
          <ac:chgData name="Jon Bilbatua" userId="799cd09a-c23e-42a4-a7ce-fb4603bc8cb0" providerId="ADAL" clId="{E7CFD0EB-4EEE-43F1-9652-BB2970EAA46F}" dt="2024-04-19T08:16:33.083" v="220" actId="20577"/>
          <ac:spMkLst>
            <pc:docMk/>
            <pc:sldMk cId="1491197349" sldId="258"/>
            <ac:spMk id="2" creationId="{130CFE00-F1FA-66F9-F749-BBC5BFA5CD72}"/>
          </ac:spMkLst>
        </pc:spChg>
        <pc:spChg chg="add del mod">
          <ac:chgData name="Jon Bilbatua" userId="799cd09a-c23e-42a4-a7ce-fb4603bc8cb0" providerId="ADAL" clId="{E7CFD0EB-4EEE-43F1-9652-BB2970EAA46F}" dt="2024-04-19T08:15:54.709" v="161"/>
          <ac:spMkLst>
            <pc:docMk/>
            <pc:sldMk cId="1491197349" sldId="258"/>
            <ac:spMk id="5" creationId="{3DD18E4B-AB44-17B0-1E28-5BC73552AC5C}"/>
          </ac:spMkLst>
        </pc:spChg>
        <pc:spChg chg="add del mod">
          <ac:chgData name="Jon Bilbatua" userId="799cd09a-c23e-42a4-a7ce-fb4603bc8cb0" providerId="ADAL" clId="{E7CFD0EB-4EEE-43F1-9652-BB2970EAA46F}" dt="2024-02-16T15:15:45.640" v="98"/>
          <ac:spMkLst>
            <pc:docMk/>
            <pc:sldMk cId="1491197349" sldId="258"/>
            <ac:spMk id="5" creationId="{895F7A5E-795C-6542-D0BF-FAF7DAE09896}"/>
          </ac:spMkLst>
        </pc:spChg>
        <pc:graphicFrameChg chg="add del mod">
          <ac:chgData name="Jon Bilbatua" userId="799cd09a-c23e-42a4-a7ce-fb4603bc8cb0" providerId="ADAL" clId="{E7CFD0EB-4EEE-43F1-9652-BB2970EAA46F}" dt="2024-04-19T08:15:47.208" v="160" actId="478"/>
          <ac:graphicFrameMkLst>
            <pc:docMk/>
            <pc:sldMk cId="1491197349" sldId="258"/>
            <ac:graphicFrameMk id="6" creationId="{E91F85FA-E12B-3A99-B7A2-306984C89920}"/>
          </ac:graphicFrameMkLst>
        </pc:graphicFrameChg>
        <pc:picChg chg="add mod">
          <ac:chgData name="Jon Bilbatua" userId="799cd09a-c23e-42a4-a7ce-fb4603bc8cb0" providerId="ADAL" clId="{E7CFD0EB-4EEE-43F1-9652-BB2970EAA46F}" dt="2024-02-16T15:15:46.548" v="100" actId="962"/>
          <ac:picMkLst>
            <pc:docMk/>
            <pc:sldMk cId="1491197349" sldId="258"/>
            <ac:picMk id="7" creationId="{7AAF978E-31AB-1DC3-5DCA-AB25EB19EA3D}"/>
          </ac:picMkLst>
        </pc:picChg>
        <pc:picChg chg="del">
          <ac:chgData name="Jon Bilbatua" userId="799cd09a-c23e-42a4-a7ce-fb4603bc8cb0" providerId="ADAL" clId="{E7CFD0EB-4EEE-43F1-9652-BB2970EAA46F}" dt="2024-04-19T08:14:23.038" v="132" actId="478"/>
          <ac:picMkLst>
            <pc:docMk/>
            <pc:sldMk cId="1491197349" sldId="258"/>
            <ac:picMk id="8" creationId="{7C8E5485-6CE0-3960-6E78-915D3E9000E3}"/>
          </ac:picMkLst>
        </pc:picChg>
        <pc:picChg chg="del">
          <ac:chgData name="Jon Bilbatua" userId="799cd09a-c23e-42a4-a7ce-fb4603bc8cb0" providerId="ADAL" clId="{E7CFD0EB-4EEE-43F1-9652-BB2970EAA46F}" dt="2024-02-16T15:15:27.267" v="93" actId="478"/>
          <ac:picMkLst>
            <pc:docMk/>
            <pc:sldMk cId="1491197349" sldId="258"/>
            <ac:picMk id="8" creationId="{A699AE2A-6140-F88E-E176-F7CBC615AEA7}"/>
          </ac:picMkLst>
        </pc:picChg>
        <pc:picChg chg="add mod">
          <ac:chgData name="Jon Bilbatua" userId="799cd09a-c23e-42a4-a7ce-fb4603bc8cb0" providerId="ADAL" clId="{E7CFD0EB-4EEE-43F1-9652-BB2970EAA46F}" dt="2024-04-19T08:15:55.569" v="163" actId="962"/>
          <ac:picMkLst>
            <pc:docMk/>
            <pc:sldMk cId="1491197349" sldId="258"/>
            <ac:picMk id="9" creationId="{8239CE8A-B9F3-D1AF-2219-96E27CCFD52C}"/>
          </ac:picMkLst>
        </pc:picChg>
      </pc:sldChg>
      <pc:sldChg chg="new del">
        <pc:chgData name="Jon Bilbatua" userId="799cd09a-c23e-42a4-a7ce-fb4603bc8cb0" providerId="ADAL" clId="{E7CFD0EB-4EEE-43F1-9652-BB2970EAA46F}" dt="2024-03-26T08:48:39.371" v="109" actId="47"/>
        <pc:sldMkLst>
          <pc:docMk/>
          <pc:sldMk cId="2237655156" sldId="258"/>
        </pc:sldMkLst>
      </pc:sldChg>
      <pc:sldChg chg="addSp delSp modSp add mod ord">
        <pc:chgData name="Jon Bilbatua" userId="799cd09a-c23e-42a4-a7ce-fb4603bc8cb0" providerId="ADAL" clId="{E7CFD0EB-4EEE-43F1-9652-BB2970EAA46F}" dt="2024-04-19T08:16:46.388" v="240"/>
        <pc:sldMkLst>
          <pc:docMk/>
          <pc:sldMk cId="4073167586" sldId="262"/>
        </pc:sldMkLst>
        <pc:spChg chg="mod">
          <ac:chgData name="Jon Bilbatua" userId="799cd09a-c23e-42a4-a7ce-fb4603bc8cb0" providerId="ADAL" clId="{E7CFD0EB-4EEE-43F1-9652-BB2970EAA46F}" dt="2024-04-19T08:16:40.800" v="238" actId="27636"/>
          <ac:spMkLst>
            <pc:docMk/>
            <pc:sldMk cId="4073167586" sldId="262"/>
            <ac:spMk id="2" creationId="{92523AC9-6931-0CC4-5092-1E963052832C}"/>
          </ac:spMkLst>
        </pc:spChg>
        <pc:spChg chg="add del mod">
          <ac:chgData name="Jon Bilbatua" userId="799cd09a-c23e-42a4-a7ce-fb4603bc8cb0" providerId="ADAL" clId="{E7CFD0EB-4EEE-43F1-9652-BB2970EAA46F}" dt="2024-04-19T08:16:03.540" v="164"/>
          <ac:spMkLst>
            <pc:docMk/>
            <pc:sldMk cId="4073167586" sldId="262"/>
            <ac:spMk id="5" creationId="{88D90962-CB87-E3C9-C652-6EEE0BCB3974}"/>
          </ac:spMkLst>
        </pc:spChg>
        <pc:spChg chg="add del mod">
          <ac:chgData name="Jon Bilbatua" userId="799cd09a-c23e-42a4-a7ce-fb4603bc8cb0" providerId="ADAL" clId="{E7CFD0EB-4EEE-43F1-9652-BB2970EAA46F}" dt="2024-02-16T15:15:38.455" v="95"/>
          <ac:spMkLst>
            <pc:docMk/>
            <pc:sldMk cId="4073167586" sldId="262"/>
            <ac:spMk id="5" creationId="{C83EC47A-D78D-03F4-846A-8FAAA507680F}"/>
          </ac:spMkLst>
        </pc:spChg>
        <pc:picChg chg="add mod">
          <ac:chgData name="Jon Bilbatua" userId="799cd09a-c23e-42a4-a7ce-fb4603bc8cb0" providerId="ADAL" clId="{E7CFD0EB-4EEE-43F1-9652-BB2970EAA46F}" dt="2024-04-19T08:16:04.430" v="166" actId="962"/>
          <ac:picMkLst>
            <pc:docMk/>
            <pc:sldMk cId="4073167586" sldId="262"/>
            <ac:picMk id="7" creationId="{B92ED62C-D7B0-1ABB-9AC9-6FE2D2311ADB}"/>
          </ac:picMkLst>
        </pc:picChg>
        <pc:picChg chg="add mod">
          <ac:chgData name="Jon Bilbatua" userId="799cd09a-c23e-42a4-a7ce-fb4603bc8cb0" providerId="ADAL" clId="{E7CFD0EB-4EEE-43F1-9652-BB2970EAA46F}" dt="2024-02-16T15:15:39.210" v="97" actId="962"/>
          <ac:picMkLst>
            <pc:docMk/>
            <pc:sldMk cId="4073167586" sldId="262"/>
            <ac:picMk id="7" creationId="{EAEFE098-6A70-887C-392A-6FD9425C65EB}"/>
          </ac:picMkLst>
        </pc:picChg>
        <pc:picChg chg="del">
          <ac:chgData name="Jon Bilbatua" userId="799cd09a-c23e-42a4-a7ce-fb4603bc8cb0" providerId="ADAL" clId="{E7CFD0EB-4EEE-43F1-9652-BB2970EAA46F}" dt="2024-04-19T08:14:31.575" v="151" actId="478"/>
          <ac:picMkLst>
            <pc:docMk/>
            <pc:sldMk cId="4073167586" sldId="262"/>
            <ac:picMk id="8" creationId="{00C193B2-69B9-7D4C-CCF3-F7D8A79E7AFC}"/>
          </ac:picMkLst>
        </pc:picChg>
        <pc:picChg chg="del">
          <ac:chgData name="Jon Bilbatua" userId="799cd09a-c23e-42a4-a7ce-fb4603bc8cb0" providerId="ADAL" clId="{E7CFD0EB-4EEE-43F1-9652-BB2970EAA46F}" dt="2024-02-16T15:15:28.833" v="94" actId="478"/>
          <ac:picMkLst>
            <pc:docMk/>
            <pc:sldMk cId="4073167586" sldId="262"/>
            <ac:picMk id="8" creationId="{41786B3F-1494-AC92-5497-30C394D606D8}"/>
          </ac:picMkLst>
        </pc:picChg>
      </pc:sldChg>
      <pc:sldChg chg="addSp delSp modSp add mod ord">
        <pc:chgData name="Jon Bilbatua" userId="799cd09a-c23e-42a4-a7ce-fb4603bc8cb0" providerId="ADAL" clId="{E7CFD0EB-4EEE-43F1-9652-BB2970EAA46F}" dt="2024-04-19T08:16:27.335" v="203"/>
        <pc:sldMkLst>
          <pc:docMk/>
          <pc:sldMk cId="482230332" sldId="263"/>
        </pc:sldMkLst>
        <pc:spChg chg="mod">
          <ac:chgData name="Jon Bilbatua" userId="799cd09a-c23e-42a4-a7ce-fb4603bc8cb0" providerId="ADAL" clId="{E7CFD0EB-4EEE-43F1-9652-BB2970EAA46F}" dt="2024-04-19T08:16:16.509" v="183" actId="20577"/>
          <ac:spMkLst>
            <pc:docMk/>
            <pc:sldMk cId="482230332" sldId="263"/>
            <ac:spMk id="2" creationId="{130CFE00-F1FA-66F9-F749-BBC5BFA5CD72}"/>
          </ac:spMkLst>
        </pc:spChg>
        <pc:spChg chg="add del mod">
          <ac:chgData name="Jon Bilbatua" userId="799cd09a-c23e-42a4-a7ce-fb4603bc8cb0" providerId="ADAL" clId="{E7CFD0EB-4EEE-43F1-9652-BB2970EAA46F}" dt="2024-04-19T08:15:01.607" v="154"/>
          <ac:spMkLst>
            <pc:docMk/>
            <pc:sldMk cId="482230332" sldId="263"/>
            <ac:spMk id="5" creationId="{A96D3510-5783-5A97-9B1B-4B4BDF5F2D4C}"/>
          </ac:spMkLst>
        </pc:spChg>
        <pc:picChg chg="add mod">
          <ac:chgData name="Jon Bilbatua" userId="799cd09a-c23e-42a4-a7ce-fb4603bc8cb0" providerId="ADAL" clId="{E7CFD0EB-4EEE-43F1-9652-BB2970EAA46F}" dt="2024-04-19T08:15:02.601" v="156" actId="962"/>
          <ac:picMkLst>
            <pc:docMk/>
            <pc:sldMk cId="482230332" sldId="263"/>
            <ac:picMk id="7" creationId="{D963FA0A-1C18-3877-4FF1-45365A594A42}"/>
          </ac:picMkLst>
        </pc:picChg>
        <pc:picChg chg="del">
          <ac:chgData name="Jon Bilbatua" userId="799cd09a-c23e-42a4-a7ce-fb4603bc8cb0" providerId="ADAL" clId="{E7CFD0EB-4EEE-43F1-9652-BB2970EAA46F}" dt="2024-04-19T08:14:33.382" v="152" actId="478"/>
          <ac:picMkLst>
            <pc:docMk/>
            <pc:sldMk cId="482230332" sldId="263"/>
            <ac:picMk id="8" creationId="{7C8E5485-6CE0-3960-6E78-915D3E9000E3}"/>
          </ac:picMkLst>
        </pc:picChg>
      </pc:sldChg>
      <pc:sldChg chg="addSp delSp modSp add mod ord">
        <pc:chgData name="Jon Bilbatua" userId="799cd09a-c23e-42a4-a7ce-fb4603bc8cb0" providerId="ADAL" clId="{E7CFD0EB-4EEE-43F1-9652-BB2970EAA46F}" dt="2024-04-19T08:16:48.180" v="242"/>
        <pc:sldMkLst>
          <pc:docMk/>
          <pc:sldMk cId="4213479191" sldId="264"/>
        </pc:sldMkLst>
        <pc:spChg chg="mod">
          <ac:chgData name="Jon Bilbatua" userId="799cd09a-c23e-42a4-a7ce-fb4603bc8cb0" providerId="ADAL" clId="{E7CFD0EB-4EEE-43F1-9652-BB2970EAA46F}" dt="2024-04-19T08:16:23.913" v="201" actId="20577"/>
          <ac:spMkLst>
            <pc:docMk/>
            <pc:sldMk cId="4213479191" sldId="264"/>
            <ac:spMk id="2" creationId="{92523AC9-6931-0CC4-5092-1E963052832C}"/>
          </ac:spMkLst>
        </pc:spChg>
        <pc:spChg chg="add del mod">
          <ac:chgData name="Jon Bilbatua" userId="799cd09a-c23e-42a4-a7ce-fb4603bc8cb0" providerId="ADAL" clId="{E7CFD0EB-4EEE-43F1-9652-BB2970EAA46F}" dt="2024-04-19T08:15:08.173" v="157"/>
          <ac:spMkLst>
            <pc:docMk/>
            <pc:sldMk cId="4213479191" sldId="264"/>
            <ac:spMk id="5" creationId="{5AC95109-32BB-1EF2-F687-469F335A3AD6}"/>
          </ac:spMkLst>
        </pc:spChg>
        <pc:picChg chg="add mod">
          <ac:chgData name="Jon Bilbatua" userId="799cd09a-c23e-42a4-a7ce-fb4603bc8cb0" providerId="ADAL" clId="{E7CFD0EB-4EEE-43F1-9652-BB2970EAA46F}" dt="2024-04-19T08:15:09.246" v="158" actId="27614"/>
          <ac:picMkLst>
            <pc:docMk/>
            <pc:sldMk cId="4213479191" sldId="264"/>
            <ac:picMk id="7" creationId="{87249D12-B6F5-1DC3-8959-24447E3D3DC2}"/>
          </ac:picMkLst>
        </pc:picChg>
        <pc:picChg chg="del">
          <ac:chgData name="Jon Bilbatua" userId="799cd09a-c23e-42a4-a7ce-fb4603bc8cb0" providerId="ADAL" clId="{E7CFD0EB-4EEE-43F1-9652-BB2970EAA46F}" dt="2024-04-19T08:14:34.359" v="153" actId="478"/>
          <ac:picMkLst>
            <pc:docMk/>
            <pc:sldMk cId="4213479191" sldId="264"/>
            <ac:picMk id="8" creationId="{00C193B2-69B9-7D4C-CCF3-F7D8A79E7AFC}"/>
          </ac:picMkLst>
        </pc:picChg>
      </pc:sldChg>
      <pc:sldChg chg="modSp mod">
        <pc:chgData name="Jon Bilbatua" userId="799cd09a-c23e-42a4-a7ce-fb4603bc8cb0" providerId="ADAL" clId="{E7CFD0EB-4EEE-43F1-9652-BB2970EAA46F}" dt="2024-01-12T12:26:25.374" v="10" actId="1076"/>
        <pc:sldMkLst>
          <pc:docMk/>
          <pc:sldMk cId="81042089" sldId="277"/>
        </pc:sldMkLst>
        <pc:spChg chg="mod">
          <ac:chgData name="Jon Bilbatua" userId="799cd09a-c23e-42a4-a7ce-fb4603bc8cb0" providerId="ADAL" clId="{E7CFD0EB-4EEE-43F1-9652-BB2970EAA46F}" dt="2024-01-12T12:26:25.374" v="10" actId="1076"/>
          <ac:spMkLst>
            <pc:docMk/>
            <pc:sldMk cId="81042089" sldId="277"/>
            <ac:spMk id="2" creationId="{FCD9D005-1595-6BEA-6409-CE098C90BF5D}"/>
          </ac:spMkLst>
        </pc:spChg>
      </pc:sldChg>
      <pc:sldChg chg="modSp del mod">
        <pc:chgData name="Jon Bilbatua" userId="799cd09a-c23e-42a4-a7ce-fb4603bc8cb0" providerId="ADAL" clId="{E7CFD0EB-4EEE-43F1-9652-BB2970EAA46F}" dt="2024-01-25T09:02:26.440" v="29" actId="47"/>
        <pc:sldMkLst>
          <pc:docMk/>
          <pc:sldMk cId="689722610" sldId="279"/>
        </pc:sldMkLst>
        <pc:spChg chg="mod">
          <ac:chgData name="Jon Bilbatua" userId="799cd09a-c23e-42a4-a7ce-fb4603bc8cb0" providerId="ADAL" clId="{E7CFD0EB-4EEE-43F1-9652-BB2970EAA46F}" dt="2024-01-12T12:26:32.374" v="13" actId="404"/>
          <ac:spMkLst>
            <pc:docMk/>
            <pc:sldMk cId="689722610" sldId="279"/>
            <ac:spMk id="2" creationId="{C036E5E0-B737-F06A-0A43-C8E56AD1C694}"/>
          </ac:spMkLst>
        </pc:spChg>
      </pc:sldChg>
      <pc:sldChg chg="addSp delSp modSp new del mod">
        <pc:chgData name="Jon Bilbatua" userId="799cd09a-c23e-42a4-a7ce-fb4603bc8cb0" providerId="ADAL" clId="{E7CFD0EB-4EEE-43F1-9652-BB2970EAA46F}" dt="2024-03-11T13:58:20.463" v="102" actId="47"/>
        <pc:sldMkLst>
          <pc:docMk/>
          <pc:sldMk cId="167672678" sldId="280"/>
        </pc:sldMkLst>
        <pc:spChg chg="mod">
          <ac:chgData name="Jon Bilbatua" userId="799cd09a-c23e-42a4-a7ce-fb4603bc8cb0" providerId="ADAL" clId="{E7CFD0EB-4EEE-43F1-9652-BB2970EAA46F}" dt="2024-01-15T08:19:12.913" v="19" actId="27636"/>
          <ac:spMkLst>
            <pc:docMk/>
            <pc:sldMk cId="167672678" sldId="280"/>
            <ac:spMk id="2" creationId="{B937964A-F902-5DCD-E169-6651A18EC7D8}"/>
          </ac:spMkLst>
        </pc:spChg>
        <pc:spChg chg="del">
          <ac:chgData name="Jon Bilbatua" userId="799cd09a-c23e-42a4-a7ce-fb4603bc8cb0" providerId="ADAL" clId="{E7CFD0EB-4EEE-43F1-9652-BB2970EAA46F}" dt="2024-01-15T08:19:19.456" v="20"/>
          <ac:spMkLst>
            <pc:docMk/>
            <pc:sldMk cId="167672678" sldId="280"/>
            <ac:spMk id="3" creationId="{ECB58EE6-78CD-2B4C-BA6B-A0B97152FB08}"/>
          </ac:spMkLst>
        </pc:spChg>
        <pc:picChg chg="add mod">
          <ac:chgData name="Jon Bilbatua" userId="799cd09a-c23e-42a4-a7ce-fb4603bc8cb0" providerId="ADAL" clId="{E7CFD0EB-4EEE-43F1-9652-BB2970EAA46F}" dt="2024-01-15T08:19:19.456" v="20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modSp new del mod">
        <pc:chgData name="Jon Bilbatua" userId="799cd09a-c23e-42a4-a7ce-fb4603bc8cb0" providerId="ADAL" clId="{E7CFD0EB-4EEE-43F1-9652-BB2970EAA46F}" dt="2024-03-11T13:58:21.170" v="103" actId="47"/>
        <pc:sldMkLst>
          <pc:docMk/>
          <pc:sldMk cId="3412311349" sldId="281"/>
        </pc:sldMkLst>
        <pc:spChg chg="mod">
          <ac:chgData name="Jon Bilbatua" userId="799cd09a-c23e-42a4-a7ce-fb4603bc8cb0" providerId="ADAL" clId="{E7CFD0EB-4EEE-43F1-9652-BB2970EAA46F}" dt="2024-01-15T08:19:47.174" v="24" actId="27636"/>
          <ac:spMkLst>
            <pc:docMk/>
            <pc:sldMk cId="3412311349" sldId="281"/>
            <ac:spMk id="2" creationId="{40CCF97C-0633-0271-E2B7-B95110BD5652}"/>
          </ac:spMkLst>
        </pc:spChg>
        <pc:picChg chg="add mod">
          <ac:chgData name="Jon Bilbatua" userId="799cd09a-c23e-42a4-a7ce-fb4603bc8cb0" providerId="ADAL" clId="{E7CFD0EB-4EEE-43F1-9652-BB2970EAA46F}" dt="2024-01-15T08:20:05.164" v="27" actId="1076"/>
          <ac:picMkLst>
            <pc:docMk/>
            <pc:sldMk cId="3412311349" sldId="281"/>
            <ac:picMk id="2050" creationId="{45254CC8-E897-457E-1DA5-72E5D754128B}"/>
          </ac:picMkLst>
        </pc:picChg>
      </pc:sldChg>
      <pc:sldChg chg="new">
        <pc:chgData name="Jon Bilbatua" userId="799cd09a-c23e-42a4-a7ce-fb4603bc8cb0" providerId="ADAL" clId="{E7CFD0EB-4EEE-43F1-9652-BB2970EAA46F}" dt="2024-03-11T13:58:18.981" v="101" actId="680"/>
        <pc:sldMkLst>
          <pc:docMk/>
          <pc:sldMk cId="2457346198" sldId="282"/>
        </pc:sldMkLst>
      </pc:sldChg>
      <pc:sldChg chg="addSp modSp mod">
        <pc:chgData name="Jon Bilbatua" userId="799cd09a-c23e-42a4-a7ce-fb4603bc8cb0" providerId="ADAL" clId="{E7CFD0EB-4EEE-43F1-9652-BB2970EAA46F}" dt="2024-01-25T09:03:35.850" v="51" actId="20577"/>
        <pc:sldMkLst>
          <pc:docMk/>
          <pc:sldMk cId="3829373721" sldId="282"/>
        </pc:sldMkLst>
        <pc:spChg chg="mod">
          <ac:chgData name="Jon Bilbatua" userId="799cd09a-c23e-42a4-a7ce-fb4603bc8cb0" providerId="ADAL" clId="{E7CFD0EB-4EEE-43F1-9652-BB2970EAA46F}" dt="2024-01-25T09:03:35.850" v="51" actId="20577"/>
          <ac:spMkLst>
            <pc:docMk/>
            <pc:sldMk cId="3829373721" sldId="282"/>
            <ac:spMk id="6" creationId="{4A9E79C7-346E-6A74-9684-D1333FE24B4F}"/>
          </ac:spMkLst>
        </pc:spChg>
        <pc:picChg chg="add mod">
          <ac:chgData name="Jon Bilbatua" userId="799cd09a-c23e-42a4-a7ce-fb4603bc8cb0" providerId="ADAL" clId="{E7CFD0EB-4EEE-43F1-9652-BB2970EAA46F}" dt="2024-01-25T09:03:24.557" v="33" actId="1076"/>
          <ac:picMkLst>
            <pc:docMk/>
            <pc:sldMk cId="3829373721" sldId="282"/>
            <ac:picMk id="3" creationId="{C10C97E2-A580-15C4-2F68-7A68FC26A029}"/>
          </ac:picMkLst>
        </pc:picChg>
      </pc:sldChg>
      <pc:sldChg chg="addSp delSp modSp mod">
        <pc:chgData name="Jon Bilbatua" userId="799cd09a-c23e-42a4-a7ce-fb4603bc8cb0" providerId="ADAL" clId="{E7CFD0EB-4EEE-43F1-9652-BB2970EAA46F}" dt="2024-01-25T09:06:53.708" v="74" actId="20577"/>
        <pc:sldMkLst>
          <pc:docMk/>
          <pc:sldMk cId="2718625606" sldId="283"/>
        </pc:sldMkLst>
        <pc:spChg chg="del">
          <ac:chgData name="Jon Bilbatua" userId="799cd09a-c23e-42a4-a7ce-fb4603bc8cb0" providerId="ADAL" clId="{E7CFD0EB-4EEE-43F1-9652-BB2970EAA46F}" dt="2024-01-25T09:06:32.433" v="52"/>
          <ac:spMkLst>
            <pc:docMk/>
            <pc:sldMk cId="2718625606" sldId="283"/>
            <ac:spMk id="6" creationId="{F8DD7D3C-2355-A670-3D8C-7A5A1D383768}"/>
          </ac:spMkLst>
        </pc:spChg>
        <pc:spChg chg="mod">
          <ac:chgData name="Jon Bilbatua" userId="799cd09a-c23e-42a4-a7ce-fb4603bc8cb0" providerId="ADAL" clId="{E7CFD0EB-4EEE-43F1-9652-BB2970EAA46F}" dt="2024-01-25T09:06:53.708" v="74" actId="20577"/>
          <ac:spMkLst>
            <pc:docMk/>
            <pc:sldMk cId="2718625606" sldId="283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1-25T09:06:34.879" v="53" actId="27614"/>
          <ac:picMkLst>
            <pc:docMk/>
            <pc:sldMk cId="2718625606" sldId="283"/>
            <ac:picMk id="7" creationId="{0A19CC53-460C-17FE-0CF2-B5053CC15998}"/>
          </ac:picMkLst>
        </pc:picChg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2822165295" sldId="283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547065575" sldId="283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084616720" sldId="284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4110449527" sldId="284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2142120795" sldId="285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78737680" sldId="285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376557516" sldId="286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08765705" sldId="286"/>
        </pc:sldMkLst>
      </pc:sldChg>
      <pc:sldChg chg="addSp delSp modSp add mod">
        <pc:chgData name="Jon Bilbatua" userId="799cd09a-c23e-42a4-a7ce-fb4603bc8cb0" providerId="ADAL" clId="{E7CFD0EB-4EEE-43F1-9652-BB2970EAA46F}" dt="2024-02-16T15:15:05.218" v="92" actId="27614"/>
        <pc:sldMkLst>
          <pc:docMk/>
          <pc:sldMk cId="3829373721" sldId="287"/>
        </pc:sldMkLst>
        <pc:spChg chg="mod">
          <ac:chgData name="Jon Bilbatua" userId="799cd09a-c23e-42a4-a7ce-fb4603bc8cb0" providerId="ADAL" clId="{E7CFD0EB-4EEE-43F1-9652-BB2970EAA46F}" dt="2024-02-16T15:08:35.357" v="85"/>
          <ac:spMkLst>
            <pc:docMk/>
            <pc:sldMk cId="3829373721" sldId="287"/>
            <ac:spMk id="6" creationId="{4A9E79C7-346E-6A74-9684-D1333FE24B4F}"/>
          </ac:spMkLst>
        </pc:spChg>
        <pc:spChg chg="del">
          <ac:chgData name="Jon Bilbatua" userId="799cd09a-c23e-42a4-a7ce-fb4603bc8cb0" providerId="ADAL" clId="{E7CFD0EB-4EEE-43F1-9652-BB2970EAA46F}" dt="2024-02-16T15:15:03.378" v="91"/>
          <ac:spMkLst>
            <pc:docMk/>
            <pc:sldMk cId="3829373721" sldId="287"/>
            <ac:spMk id="8" creationId="{7C3F49C6-1ED9-AE1F-3783-06660B7826A1}"/>
          </ac:spMkLst>
        </pc:spChg>
        <pc:picChg chg="del">
          <ac:chgData name="Jon Bilbatua" userId="799cd09a-c23e-42a4-a7ce-fb4603bc8cb0" providerId="ADAL" clId="{E7CFD0EB-4EEE-43F1-9652-BB2970EAA46F}" dt="2024-02-16T15:15:02.791" v="90" actId="478"/>
          <ac:picMkLst>
            <pc:docMk/>
            <pc:sldMk cId="3829373721" sldId="287"/>
            <ac:picMk id="3" creationId="{C10C97E2-A580-15C4-2F68-7A68FC26A029}"/>
          </ac:picMkLst>
        </pc:picChg>
        <pc:picChg chg="add mod">
          <ac:chgData name="Jon Bilbatua" userId="799cd09a-c23e-42a4-a7ce-fb4603bc8cb0" providerId="ADAL" clId="{E7CFD0EB-4EEE-43F1-9652-BB2970EAA46F}" dt="2024-02-16T15:15:05.218" v="92" actId="27614"/>
          <ac:picMkLst>
            <pc:docMk/>
            <pc:sldMk cId="3829373721" sldId="287"/>
            <ac:picMk id="5" creationId="{751E7AFC-CAB3-81A7-2A6B-AF9AD451C708}"/>
          </ac:picMkLst>
        </pc:picChg>
      </pc:sldChg>
      <pc:sldChg chg="addSp delSp modSp add mod">
        <pc:chgData name="Jon Bilbatua" userId="799cd09a-c23e-42a4-a7ce-fb4603bc8cb0" providerId="ADAL" clId="{E7CFD0EB-4EEE-43F1-9652-BB2970EAA46F}" dt="2024-02-16T15:14:55.469" v="89" actId="27614"/>
        <pc:sldMkLst>
          <pc:docMk/>
          <pc:sldMk cId="2718625606" sldId="288"/>
        </pc:sldMkLst>
        <pc:spChg chg="add del mod">
          <ac:chgData name="Jon Bilbatua" userId="799cd09a-c23e-42a4-a7ce-fb4603bc8cb0" providerId="ADAL" clId="{E7CFD0EB-4EEE-43F1-9652-BB2970EAA46F}" dt="2024-02-16T15:14:53.006" v="88"/>
          <ac:spMkLst>
            <pc:docMk/>
            <pc:sldMk cId="2718625606" sldId="288"/>
            <ac:spMk id="3" creationId="{CDF40F10-9B4C-64FD-3089-016E11C7F637}"/>
          </ac:spMkLst>
        </pc:spChg>
        <pc:spChg chg="mod">
          <ac:chgData name="Jon Bilbatua" userId="799cd09a-c23e-42a4-a7ce-fb4603bc8cb0" providerId="ADAL" clId="{E7CFD0EB-4EEE-43F1-9652-BB2970EAA46F}" dt="2024-02-16T15:08:49.776" v="86"/>
          <ac:spMkLst>
            <pc:docMk/>
            <pc:sldMk cId="2718625606" sldId="288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2-16T15:14:55.469" v="89" actId="27614"/>
          <ac:picMkLst>
            <pc:docMk/>
            <pc:sldMk cId="2718625606" sldId="288"/>
            <ac:picMk id="6" creationId="{290E7B20-DF1D-5052-A4C9-DDD69AFCF589}"/>
          </ac:picMkLst>
        </pc:picChg>
        <pc:picChg chg="del">
          <ac:chgData name="Jon Bilbatua" userId="799cd09a-c23e-42a4-a7ce-fb4603bc8cb0" providerId="ADAL" clId="{E7CFD0EB-4EEE-43F1-9652-BB2970EAA46F}" dt="2024-02-16T15:14:52.244" v="87" actId="478"/>
          <ac:picMkLst>
            <pc:docMk/>
            <pc:sldMk cId="2718625606" sldId="288"/>
            <ac:picMk id="7" creationId="{0A19CC53-460C-17FE-0CF2-B5053CC15998}"/>
          </ac:picMkLst>
        </pc:picChg>
      </pc:sldChg>
      <pc:sldChg chg="add ord">
        <pc:chgData name="Jon Bilbatua" userId="799cd09a-c23e-42a4-a7ce-fb4603bc8cb0" providerId="ADAL" clId="{E7CFD0EB-4EEE-43F1-9652-BB2970EAA46F}" dt="2024-03-26T08:48:48.020" v="111"/>
        <pc:sldMkLst>
          <pc:docMk/>
          <pc:sldMk cId="1309329426" sldId="341"/>
        </pc:sldMkLst>
      </pc:sldChg>
      <pc:sldChg chg="add ord">
        <pc:chgData name="Jon Bilbatua" userId="799cd09a-c23e-42a4-a7ce-fb4603bc8cb0" providerId="ADAL" clId="{E7CFD0EB-4EEE-43F1-9652-BB2970EAA46F}" dt="2024-03-26T08:48:48.020" v="111"/>
        <pc:sldMkLst>
          <pc:docMk/>
          <pc:sldMk cId="3971868368" sldId="344"/>
        </pc:sldMkLst>
      </pc:sldChg>
      <pc:sldChg chg="del">
        <pc:chgData name="Jon Bilbatua" userId="799cd09a-c23e-42a4-a7ce-fb4603bc8cb0" providerId="ADAL" clId="{E7CFD0EB-4EEE-43F1-9652-BB2970EAA46F}" dt="2024-04-19T08:13:58.856" v="113" actId="47"/>
        <pc:sldMkLst>
          <pc:docMk/>
          <pc:sldMk cId="2931050428" sldId="346"/>
        </pc:sldMkLst>
      </pc:sldChg>
    </pc:docChg>
  </pc:docChgLst>
  <pc:docChgLst>
    <pc:chgData name="Grazina Mirinaviciute" userId="badb3164-3f3f-4e72-ad8c-955371e463db" providerId="ADAL" clId="{8D9F2E0E-B7B7-4A77-A6FA-25217CD71293}"/>
    <pc:docChg chg="custSel modSld">
      <pc:chgData name="Grazina Mirinaviciute" userId="badb3164-3f3f-4e72-ad8c-955371e463db" providerId="ADAL" clId="{8D9F2E0E-B7B7-4A77-A6FA-25217CD71293}" dt="2024-01-29T09:34:45.679" v="10" actId="20577"/>
      <pc:docMkLst>
        <pc:docMk/>
      </pc:docMkLst>
      <pc:sldChg chg="modSp mod">
        <pc:chgData name="Grazina Mirinaviciute" userId="badb3164-3f3f-4e72-ad8c-955371e463db" providerId="ADAL" clId="{8D9F2E0E-B7B7-4A77-A6FA-25217CD71293}" dt="2024-01-29T09:34:45.679" v="1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8D9F2E0E-B7B7-4A77-A6FA-25217CD71293}" dt="2024-01-29T09:34:45.679" v="1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8D9F2E0E-B7B7-4A77-A6FA-25217CD71293}" dt="2024-01-29T09:34:34.833" v="8"/>
        <pc:sldMkLst>
          <pc:docMk/>
          <pc:sldMk cId="1135927152" sldId="345"/>
        </pc:sldMkLst>
        <pc:spChg chg="mod">
          <ac:chgData name="Grazina Mirinaviciute" userId="badb3164-3f3f-4e72-ad8c-955371e463db" providerId="ADAL" clId="{8D9F2E0E-B7B7-4A77-A6FA-25217CD71293}" dt="2024-01-29T09:34:01.272" v="3" actId="20577"/>
          <ac:spMkLst>
            <pc:docMk/>
            <pc:sldMk cId="1135927152" sldId="345"/>
            <ac:spMk id="2" creationId="{3722DBC2-A360-7A86-4011-2ABD2BA0B615}"/>
          </ac:spMkLst>
        </pc:spChg>
        <pc:spChg chg="add del mod">
          <ac:chgData name="Grazina Mirinaviciute" userId="badb3164-3f3f-4e72-ad8c-955371e463db" providerId="ADAL" clId="{8D9F2E0E-B7B7-4A77-A6FA-25217CD71293}" dt="2024-01-29T09:34:13.459" v="5"/>
          <ac:spMkLst>
            <pc:docMk/>
            <pc:sldMk cId="1135927152" sldId="345"/>
            <ac:spMk id="6" creationId="{B27E96F3-9047-5E5A-4855-82B4CD83BD1B}"/>
          </ac:spMkLst>
        </pc:spChg>
        <pc:spChg chg="add mod">
          <ac:chgData name="Grazina Mirinaviciute" userId="badb3164-3f3f-4e72-ad8c-955371e463db" providerId="ADAL" clId="{8D9F2E0E-B7B7-4A77-A6FA-25217CD71293}" dt="2024-01-29T09:34:34.833" v="8"/>
          <ac:spMkLst>
            <pc:docMk/>
            <pc:sldMk cId="1135927152" sldId="345"/>
            <ac:spMk id="8" creationId="{02AAC5B4-B3F7-055B-70CF-084BA5E2B4CE}"/>
          </ac:spMkLst>
        </pc:spChg>
        <pc:picChg chg="del">
          <ac:chgData name="Grazina Mirinaviciute" userId="badb3164-3f3f-4e72-ad8c-955371e463db" providerId="ADAL" clId="{8D9F2E0E-B7B7-4A77-A6FA-25217CD71293}" dt="2024-01-29T09:34:03.468" v="4" actId="478"/>
          <ac:picMkLst>
            <pc:docMk/>
            <pc:sldMk cId="1135927152" sldId="345"/>
            <ac:picMk id="5" creationId="{3B5FCCBA-1D36-4EC2-CEFA-70EBA6C800F8}"/>
          </ac:picMkLst>
        </pc:picChg>
        <pc:picChg chg="add mod">
          <ac:chgData name="Grazina Mirinaviciute" userId="badb3164-3f3f-4e72-ad8c-955371e463db" providerId="ADAL" clId="{8D9F2E0E-B7B7-4A77-A6FA-25217CD71293}" dt="2024-01-29T09:34:16.969" v="7" actId="1076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Giulia Perego" userId="S::giulia.perego@ecdc.europa.eu::9fe64e90-3b8b-4aef-a0dd-c946dcd93917" providerId="AD" clId="Web-{8201DF7F-393A-331F-3346-2AAC014E83E5}"/>
    <pc:docChg chg="addSld modSld">
      <pc:chgData name="Giulia Perego" userId="S::giulia.perego@ecdc.europa.eu::9fe64e90-3b8b-4aef-a0dd-c946dcd93917" providerId="AD" clId="Web-{8201DF7F-393A-331F-3346-2AAC014E83E5}" dt="2023-11-24T14:04:36.598" v="39"/>
      <pc:docMkLst>
        <pc:docMk/>
      </pc:docMkLst>
      <pc:sldChg chg="modSp">
        <pc:chgData name="Giulia Perego" userId="S::giulia.perego@ecdc.europa.eu::9fe64e90-3b8b-4aef-a0dd-c946dcd93917" providerId="AD" clId="Web-{8201DF7F-393A-331F-3346-2AAC014E83E5}" dt="2023-11-24T13:58:11.785" v="2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8201DF7F-393A-331F-3346-2AAC014E83E5}" dt="2023-11-24T13:58:11.78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">
        <pc:chgData name="Giulia Perego" userId="S::giulia.perego@ecdc.europa.eu::9fe64e90-3b8b-4aef-a0dd-c946dcd93917" providerId="AD" clId="Web-{8201DF7F-393A-331F-3346-2AAC014E83E5}" dt="2023-11-24T14:02:03.145" v="25" actId="20577"/>
        <pc:sldMkLst>
          <pc:docMk/>
          <pc:sldMk cId="2297795864" sldId="257"/>
        </pc:sldMkLst>
        <pc:spChg chg="mod">
          <ac:chgData name="Giulia Perego" userId="S::giulia.perego@ecdc.europa.eu::9fe64e90-3b8b-4aef-a0dd-c946dcd93917" providerId="AD" clId="Web-{8201DF7F-393A-331F-3346-2AAC014E83E5}" dt="2023-11-24T14:02:03.145" v="25" actId="20577"/>
          <ac:spMkLst>
            <pc:docMk/>
            <pc:sldMk cId="2297795864" sldId="257"/>
            <ac:spMk id="2" creationId="{C50006A7-FC8B-B3A0-D057-6BE75D36334A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0:18.723" v="10"/>
          <ac:spMkLst>
            <pc:docMk/>
            <pc:sldMk cId="2297795864" sldId="257"/>
            <ac:spMk id="3" creationId="{36B04447-5E5C-61D3-B7BE-0706B119655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1:27.364" v="17" actId="1076"/>
          <ac:picMkLst>
            <pc:docMk/>
            <pc:sldMk cId="2297795864" sldId="257"/>
            <ac:picMk id="5" creationId="{928D41C2-EBD9-0E72-1A7D-F5C7611BBAE1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2:43.020" v="30" actId="1076"/>
        <pc:sldMkLst>
          <pc:docMk/>
          <pc:sldMk cId="1305558467" sldId="258"/>
        </pc:sldMkLst>
        <pc:spChg chg="mod">
          <ac:chgData name="Giulia Perego" userId="S::giulia.perego@ecdc.europa.eu::9fe64e90-3b8b-4aef-a0dd-c946dcd93917" providerId="AD" clId="Web-{8201DF7F-393A-331F-3346-2AAC014E83E5}" dt="2023-11-24T14:02:10.223" v="27" actId="20577"/>
          <ac:spMkLst>
            <pc:docMk/>
            <pc:sldMk cId="1305558467" sldId="258"/>
            <ac:spMk id="2" creationId="{8ABD7583-0D86-AABE-3A97-46465EEE289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2:38.020" v="28"/>
          <ac:spMkLst>
            <pc:docMk/>
            <pc:sldMk cId="1305558467" sldId="258"/>
            <ac:spMk id="3" creationId="{49CAAB53-C49E-4748-229B-103A9D06017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2:43.020" v="30" actId="1076"/>
          <ac:picMkLst>
            <pc:docMk/>
            <pc:sldMk cId="1305558467" sldId="258"/>
            <ac:picMk id="5" creationId="{088B53EF-3DBD-70AA-0ABF-10E7B9A54A4C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3:45.911" v="35"/>
        <pc:sldMkLst>
          <pc:docMk/>
          <pc:sldMk cId="3121446193" sldId="259"/>
        </pc:sldMkLst>
        <pc:spChg chg="mod">
          <ac:chgData name="Giulia Perego" userId="S::giulia.perego@ecdc.europa.eu::9fe64e90-3b8b-4aef-a0dd-c946dcd93917" providerId="AD" clId="Web-{8201DF7F-393A-331F-3346-2AAC014E83E5}" dt="2023-11-24T14:03:21.739" v="34" actId="20577"/>
          <ac:spMkLst>
            <pc:docMk/>
            <pc:sldMk cId="3121446193" sldId="259"/>
            <ac:spMk id="2" creationId="{B343AD25-C19E-2B4B-9FF7-B5F161E1B53D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3:45.911" v="35"/>
          <ac:spMkLst>
            <pc:docMk/>
            <pc:sldMk cId="3121446193" sldId="259"/>
            <ac:spMk id="3" creationId="{928449AC-8938-1320-F3B7-D509BA7CAB63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3:45.911" v="35"/>
          <ac:picMkLst>
            <pc:docMk/>
            <pc:sldMk cId="3121446193" sldId="259"/>
            <ac:picMk id="5" creationId="{A543445A-BA56-5F08-C3B5-047E9AB7C5A3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4:36.598" v="39"/>
        <pc:sldMkLst>
          <pc:docMk/>
          <pc:sldMk cId="1723982303" sldId="260"/>
        </pc:sldMkLst>
        <pc:spChg chg="mod">
          <ac:chgData name="Giulia Perego" userId="S::giulia.perego@ecdc.europa.eu::9fe64e90-3b8b-4aef-a0dd-c946dcd93917" providerId="AD" clId="Web-{8201DF7F-393A-331F-3346-2AAC014E83E5}" dt="2023-11-24T14:04:06.755" v="38" actId="20577"/>
          <ac:spMkLst>
            <pc:docMk/>
            <pc:sldMk cId="1723982303" sldId="260"/>
            <ac:spMk id="2" creationId="{4BD88543-FC5D-14A6-B285-0548C3CD2DB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4:36.598" v="39"/>
          <ac:spMkLst>
            <pc:docMk/>
            <pc:sldMk cId="1723982303" sldId="260"/>
            <ac:spMk id="3" creationId="{CEF70F5B-4DAB-33CF-1B7F-05E687A89111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4:36.598" v="39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name="Laura Espinosa" userId="S::laura.espinosa@ecdc.europa.eu::aa594515-41af-4434-a66c-8acf261628e2" providerId="AD" clId="Web-{FECC4A10-E24D-DD36-8810-4B68D3A59D12}"/>
    <pc:docChg chg="delSld modSld">
      <pc:chgData name="Laura Espinosa" userId="S::laura.espinosa@ecdc.europa.eu::aa594515-41af-4434-a66c-8acf261628e2" providerId="AD" clId="Web-{FECC4A10-E24D-DD36-8810-4B68D3A59D12}" dt="2023-11-15T14:12:24.870" v="12" actId="20577"/>
      <pc:docMkLst>
        <pc:docMk/>
      </pc:docMkLst>
      <pc:sldChg chg="modSp">
        <pc:chgData name="Laura Espinosa" userId="S::laura.espinosa@ecdc.europa.eu::aa594515-41af-4434-a66c-8acf261628e2" providerId="AD" clId="Web-{FECC4A10-E24D-DD36-8810-4B68D3A59D12}" dt="2023-11-15T14:12:24.870" v="12" actId="20577"/>
        <pc:sldMkLst>
          <pc:docMk/>
          <pc:sldMk cId="4007109742" sldId="256"/>
        </pc:sldMkLst>
        <pc:spChg chg="mod">
          <ac:chgData name="Laura Espinosa" userId="S::laura.espinosa@ecdc.europa.eu::aa594515-41af-4434-a66c-8acf261628e2" providerId="AD" clId="Web-{FECC4A10-E24D-DD36-8810-4B68D3A59D12}" dt="2023-11-15T14:12:24.870" v="1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S::laura.espinosa@ecdc.europa.eu::aa594515-41af-4434-a66c-8acf261628e2" providerId="AD" clId="Web-{FECC4A10-E24D-DD36-8810-4B68D3A59D12}" dt="2023-11-15T14:11:09.760" v="0"/>
        <pc:sldMkLst>
          <pc:docMk/>
          <pc:sldMk cId="1612431609" sldId="2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760" v="2"/>
        <pc:sldMkLst>
          <pc:docMk/>
          <pc:sldMk cId="2088631920" sldId="279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4.416" v="3"/>
        <pc:sldMkLst>
          <pc:docMk/>
          <pc:sldMk cId="1327062939" sldId="280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135" v="1"/>
        <pc:sldMkLst>
          <pc:docMk/>
          <pc:sldMk cId="3615542793" sldId="36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9.619" v="10"/>
        <pc:sldMkLst>
          <pc:docMk/>
          <pc:sldMk cId="522456625" sldId="372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6.916" v="4"/>
        <pc:sldMkLst>
          <pc:docMk/>
          <pc:sldMk cId="2760062497" sldId="37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8.229" v="5"/>
        <pc:sldMkLst>
          <pc:docMk/>
          <pc:sldMk cId="4069392258" sldId="374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9.510" v="6"/>
        <pc:sldMkLst>
          <pc:docMk/>
          <pc:sldMk cId="2919576226" sldId="375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0.713" v="7"/>
        <pc:sldMkLst>
          <pc:docMk/>
          <pc:sldMk cId="3307302397" sldId="3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2.041" v="8"/>
        <pc:sldMkLst>
          <pc:docMk/>
          <pc:sldMk cId="4089561097" sldId="377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3.541" v="9"/>
        <pc:sldMkLst>
          <pc:docMk/>
          <pc:sldMk cId="3547445342" sldId="378"/>
        </pc:sldMkLst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C1A62FCD-7EBE-ABB8-3D68-2E2307D4097B}"/>
    <pc:docChg chg="modSld">
      <pc:chgData name="Tracy Stefanucci Hellstrom" userId="S::tracy.stefanucci-hellstrom@ecdc.europa.eu::318d6ca6-2c88-406f-b764-72b5385accd8" providerId="AD" clId="Web-{C1A62FCD-7EBE-ABB8-3D68-2E2307D4097B}" dt="2023-09-01T08:20:46.167" v="31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C1A62FCD-7EBE-ABB8-3D68-2E2307D4097B}" dt="2023-09-01T08:19:46.822" v="20" actId="14100"/>
        <pc:sldMkLst>
          <pc:docMk/>
          <pc:sldMk cId="2699041136" sldId="257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18:55.353" v="15" actId="1076"/>
          <ac:spMkLst>
            <pc:docMk/>
            <pc:sldMk cId="2699041136" sldId="257"/>
            <ac:spMk id="2" creationId="{9004E6A6-50F5-30BE-C33A-4AF16800BC05}"/>
          </ac:spMkLst>
        </pc:spChg>
        <pc:picChg chg="mod ord">
          <ac:chgData name="Tracy Stefanucci Hellstrom" userId="S::tracy.stefanucci-hellstrom@ecdc.europa.eu::318d6ca6-2c88-406f-b764-72b5385accd8" providerId="AD" clId="Web-{C1A62FCD-7EBE-ABB8-3D68-2E2307D4097B}" dt="2023-09-01T08:19:46.822" v="20" actId="14100"/>
          <ac:picMkLst>
            <pc:docMk/>
            <pc:sldMk cId="2699041136" sldId="257"/>
            <ac:picMk id="5" creationId="{91FED801-5EE2-F351-441E-5DCD46B4A724}"/>
          </ac:picMkLst>
        </pc:picChg>
      </pc:sldChg>
      <pc:sldChg chg="modSp">
        <pc:chgData name="Tracy Stefanucci Hellstrom" userId="S::tracy.stefanucci-hellstrom@ecdc.europa.eu::318d6ca6-2c88-406f-b764-72b5385accd8" providerId="AD" clId="Web-{C1A62FCD-7EBE-ABB8-3D68-2E2307D4097B}" dt="2023-09-01T08:20:46.167" v="31" actId="1076"/>
        <pc:sldMkLst>
          <pc:docMk/>
          <pc:sldMk cId="1692365865" sldId="258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20:38.932" v="28" actId="1076"/>
          <ac:spMkLst>
            <pc:docMk/>
            <pc:sldMk cId="1692365865" sldId="258"/>
            <ac:spMk id="2" creationId="{6AD2A5FB-641B-DAA4-4EA9-92B990CADD06}"/>
          </ac:spMkLst>
        </pc:spChg>
        <pc:picChg chg="mod">
          <ac:chgData name="Tracy Stefanucci Hellstrom" userId="S::tracy.stefanucci-hellstrom@ecdc.europa.eu::318d6ca6-2c88-406f-b764-72b5385accd8" providerId="AD" clId="Web-{C1A62FCD-7EBE-ABB8-3D68-2E2307D4097B}" dt="2023-09-01T08:20:46.167" v="31" actId="1076"/>
          <ac:picMkLst>
            <pc:docMk/>
            <pc:sldMk cId="1692365865" sldId="258"/>
            <ac:picMk id="5" creationId="{C4C80632-0EB3-55EA-9B00-DAEB7A2F6364}"/>
          </ac:picMkLst>
        </pc:picChg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Rumila Edward" userId="S::rumila.edward@ecdc.europa.eu::21a953d1-a26e-4400-8f69-2274f59baac4" providerId="AD" clId="Web-{E47B0478-B48C-C3B3-301F-0F1D5B31F25B}"/>
    <pc:docChg chg="modSld">
      <pc:chgData name="Rumila Edward" userId="S::rumila.edward@ecdc.europa.eu::21a953d1-a26e-4400-8f69-2274f59baac4" providerId="AD" clId="Web-{E47B0478-B48C-C3B3-301F-0F1D5B31F25B}" dt="2023-12-15T14:48:28.396" v="0" actId="20577"/>
      <pc:docMkLst>
        <pc:docMk/>
      </pc:docMkLst>
      <pc:sldChg chg="modSp">
        <pc:chgData name="Rumila Edward" userId="S::rumila.edward@ecdc.europa.eu::21a953d1-a26e-4400-8f69-2274f59baac4" providerId="AD" clId="Web-{E47B0478-B48C-C3B3-301F-0F1D5B31F25B}" dt="2023-12-15T14:48:28.396" v="0" actId="20577"/>
        <pc:sldMkLst>
          <pc:docMk/>
          <pc:sldMk cId="1491918095" sldId="269"/>
        </pc:sldMkLst>
        <pc:spChg chg="mod">
          <ac:chgData name="Rumila Edward" userId="S::rumila.edward@ecdc.europa.eu::21a953d1-a26e-4400-8f69-2274f59baac4" providerId="AD" clId="Web-{E47B0478-B48C-C3B3-301F-0F1D5B31F25B}" dt="2023-12-15T14:48:28.396" v="0" actId="20577"/>
          <ac:spMkLst>
            <pc:docMk/>
            <pc:sldMk cId="1491918095" sldId="269"/>
            <ac:spMk id="2" creationId="{F2D54278-E7CC-B198-EC45-E6B70A1054D9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6F60A12E-33F6-A1C9-D890-F3BD2914258D}"/>
    <pc:docChg chg="mod modSld">
      <pc:chgData name="Tracy Stefanucci Hellstrom" userId="S::tracy.stefanucci-hellstrom@ecdc.europa.eu::318d6ca6-2c88-406f-b764-72b5385accd8" providerId="AD" clId="Web-{6F60A12E-33F6-A1C9-D890-F3BD2914258D}" dt="2024-01-04T14:49:38.778" v="44"/>
      <pc:docMkLst>
        <pc:docMk/>
      </pc:docMkLst>
      <pc:sldChg chg="modSp">
        <pc:chgData name="Tracy Stefanucci Hellstrom" userId="S::tracy.stefanucci-hellstrom@ecdc.europa.eu::318d6ca6-2c88-406f-b764-72b5385accd8" providerId="AD" clId="Web-{6F60A12E-33F6-A1C9-D890-F3BD2914258D}" dt="2024-01-04T14:47:45.166" v="24" actId="20577"/>
        <pc:sldMkLst>
          <pc:docMk/>
          <pc:sldMk cId="2361093885" sldId="274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45.166" v="24" actId="20577"/>
          <ac:spMkLst>
            <pc:docMk/>
            <pc:sldMk cId="2361093885" sldId="274"/>
            <ac:spMk id="2" creationId="{D3736E60-5866-D3FB-03E2-E4C6BE2E4244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8:39.448" v="29"/>
        <pc:sldMkLst>
          <pc:docMk/>
          <pc:sldMk cId="121138089" sldId="275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56.869" v="27" actId="20577"/>
          <ac:spMkLst>
            <pc:docMk/>
            <pc:sldMk cId="121138089" sldId="275"/>
            <ac:spMk id="2" creationId="{847B410C-6B24-955C-0F76-1F807CDCBA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8:39.448" v="29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6F60A12E-33F6-A1C9-D890-F3BD2914258D}" dt="2024-01-04T14:48:57.699" v="40" actId="20577"/>
        <pc:sldMkLst>
          <pc:docMk/>
          <pc:sldMk cId="1954864086" sldId="276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8:57.699" v="40" actId="20577"/>
          <ac:spMkLst>
            <pc:docMk/>
            <pc:sldMk cId="1954864086" sldId="276"/>
            <ac:spMk id="2" creationId="{D3FC6BA5-B9B2-9C61-6491-ED7EAF60E3A7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9:38.778" v="44"/>
        <pc:sldMkLst>
          <pc:docMk/>
          <pc:sldMk cId="81042089" sldId="277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9:18.934" v="43" actId="20577"/>
          <ac:spMkLst>
            <pc:docMk/>
            <pc:sldMk cId="81042089" sldId="277"/>
            <ac:spMk id="2" creationId="{FCD9D005-1595-6BEA-6409-CE098C90BF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9:38.778" v="44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Laura Espinosa" userId="aa594515-41af-4434-a66c-8acf261628e2" providerId="ADAL" clId="{8787A74E-24A9-45DD-B0EB-7D6D67D582ED}"/>
    <pc:docChg chg="custSel addSld modSld">
      <pc:chgData name="Laura Espinosa" userId="aa594515-41af-4434-a66c-8acf261628e2" providerId="ADAL" clId="{8787A74E-24A9-45DD-B0EB-7D6D67D582ED}" dt="2023-10-03T08:32:36.126" v="52" actId="14100"/>
      <pc:docMkLst>
        <pc:docMk/>
      </pc:docMkLst>
      <pc:sldChg chg="addSp delSp modSp add mod">
        <pc:chgData name="Laura Espinosa" userId="aa594515-41af-4434-a66c-8acf261628e2" providerId="ADAL" clId="{8787A74E-24A9-45DD-B0EB-7D6D67D582ED}" dt="2023-10-03T08:31:25.213" v="15" actId="1076"/>
        <pc:sldMkLst>
          <pc:docMk/>
          <pc:sldMk cId="1612431609" sldId="276"/>
        </pc:sldMkLst>
        <pc:spChg chg="mod">
          <ac:chgData name="Laura Espinosa" userId="aa594515-41af-4434-a66c-8acf261628e2" providerId="ADAL" clId="{8787A74E-24A9-45DD-B0EB-7D6D67D582ED}" dt="2023-10-03T08:31:00.835" v="11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8787A74E-24A9-45DD-B0EB-7D6D67D582ED}" dt="2023-10-03T08:31:25.213" v="15" actId="1076"/>
          <ac:picMkLst>
            <pc:docMk/>
            <pc:sldMk cId="1612431609" sldId="276"/>
            <ac:picMk id="5" creationId="{9B49468F-C997-6107-0AF4-1013BFA6924F}"/>
          </ac:picMkLst>
        </pc:picChg>
        <pc:picChg chg="del">
          <ac:chgData name="Laura Espinosa" userId="aa594515-41af-4434-a66c-8acf261628e2" providerId="ADAL" clId="{8787A74E-24A9-45DD-B0EB-7D6D67D582ED}" dt="2023-10-03T08:31:02.518" v="12" actId="478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20.261" v="47" actId="1076"/>
        <pc:sldMkLst>
          <pc:docMk/>
          <pc:sldMk cId="2088631920" sldId="279"/>
        </pc:sldMkLst>
        <pc:picChg chg="add mod">
          <ac:chgData name="Laura Espinosa" userId="aa594515-41af-4434-a66c-8acf261628e2" providerId="ADAL" clId="{8787A74E-24A9-45DD-B0EB-7D6D67D582ED}" dt="2023-10-03T08:32:20.261" v="47" actId="1076"/>
          <ac:picMkLst>
            <pc:docMk/>
            <pc:sldMk cId="2088631920" sldId="279"/>
            <ac:picMk id="5" creationId="{90F85510-B2EA-EC9C-8F02-5E6892843507}"/>
          </ac:picMkLst>
        </pc:picChg>
        <pc:picChg chg="del">
          <ac:chgData name="Laura Espinosa" userId="aa594515-41af-4434-a66c-8acf261628e2" providerId="ADAL" clId="{8787A74E-24A9-45DD-B0EB-7D6D67D582ED}" dt="2023-10-03T08:32:05.799" v="42" actId="47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36.126" v="52" actId="14100"/>
        <pc:sldMkLst>
          <pc:docMk/>
          <pc:sldMk cId="1327062939" sldId="280"/>
        </pc:sldMkLst>
        <pc:picChg chg="add mod">
          <ac:chgData name="Laura Espinosa" userId="aa594515-41af-4434-a66c-8acf261628e2" providerId="ADAL" clId="{8787A74E-24A9-45DD-B0EB-7D6D67D582ED}" dt="2023-10-03T08:32:36.126" v="52" actId="14100"/>
          <ac:picMkLst>
            <pc:docMk/>
            <pc:sldMk cId="1327062939" sldId="280"/>
            <ac:picMk id="5" creationId="{6C806189-97E0-8992-09EC-5A868C62B908}"/>
          </ac:picMkLst>
        </pc:picChg>
        <pc:picChg chg="del">
          <ac:chgData name="Laura Espinosa" userId="aa594515-41af-4434-a66c-8acf261628e2" providerId="ADAL" clId="{8787A74E-24A9-45DD-B0EB-7D6D67D582ED}" dt="2023-10-03T08:32:22.754" v="48" actId="478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1:58.737" v="41" actId="1035"/>
        <pc:sldMkLst>
          <pc:docMk/>
          <pc:sldMk cId="3615542793" sldId="363"/>
        </pc:sldMkLst>
        <pc:spChg chg="mod">
          <ac:chgData name="Laura Espinosa" userId="aa594515-41af-4434-a66c-8acf261628e2" providerId="ADAL" clId="{8787A74E-24A9-45DD-B0EB-7D6D67D582ED}" dt="2023-10-03T08:31:32.899" v="25" actId="20577"/>
          <ac:spMkLst>
            <pc:docMk/>
            <pc:sldMk cId="3615542793" sldId="363"/>
            <ac:spMk id="4" creationId="{A2235D29-C562-024D-36D5-1BFD13278794}"/>
          </ac:spMkLst>
        </pc:spChg>
        <pc:picChg chg="del">
          <ac:chgData name="Laura Espinosa" userId="aa594515-41af-4434-a66c-8acf261628e2" providerId="ADAL" clId="{8787A74E-24A9-45DD-B0EB-7D6D67D582ED}" dt="2023-10-03T08:31:34.678" v="26" actId="478"/>
          <ac:picMkLst>
            <pc:docMk/>
            <pc:sldMk cId="3615542793" sldId="363"/>
            <ac:picMk id="3" creationId="{51E33237-9CE6-E9D1-CD02-C989AF8BCDA5}"/>
          </ac:picMkLst>
        </pc:picChg>
        <pc:picChg chg="add mod">
          <ac:chgData name="Laura Espinosa" userId="aa594515-41af-4434-a66c-8acf261628e2" providerId="ADAL" clId="{8787A74E-24A9-45DD-B0EB-7D6D67D582ED}" dt="2023-10-03T08:31:58.737" v="41" actId="1035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Jon Bilbatua" userId="799cd09a-c23e-42a4-a7ce-fb4603bc8cb0" providerId="ADAL" clId="{0C117CD0-8E0E-4C14-8A6F-5A5519467AC1}"/>
    <pc:docChg chg="custSel modSld">
      <pc:chgData name="Jon Bilbatua" userId="799cd09a-c23e-42a4-a7ce-fb4603bc8cb0" providerId="ADAL" clId="{0C117CD0-8E0E-4C14-8A6F-5A5519467AC1}" dt="2023-07-28T10:28:50.510" v="6" actId="962"/>
      <pc:docMkLst>
        <pc:docMk/>
      </pc:docMkLst>
      <pc:sldChg chg="addSp delSp modSp mod">
        <pc:chgData name="Jon Bilbatua" userId="799cd09a-c23e-42a4-a7ce-fb4603bc8cb0" providerId="ADAL" clId="{0C117CD0-8E0E-4C14-8A6F-5A5519467AC1}" dt="2023-07-28T10:28:50.510" v="6" actId="962"/>
        <pc:sldMkLst>
          <pc:docMk/>
          <pc:sldMk cId="3803953324" sldId="284"/>
        </pc:sldMkLst>
        <pc:spChg chg="add del mod">
          <ac:chgData name="Jon Bilbatua" userId="799cd09a-c23e-42a4-a7ce-fb4603bc8cb0" providerId="ADAL" clId="{0C117CD0-8E0E-4C14-8A6F-5A5519467AC1}" dt="2023-07-28T10:28:49.419" v="4"/>
          <ac:spMkLst>
            <pc:docMk/>
            <pc:sldMk cId="3803953324" sldId="284"/>
            <ac:spMk id="5" creationId="{3E67B514-93F4-4AC8-CF9F-E29A95A29310}"/>
          </ac:spMkLst>
        </pc:spChg>
        <pc:picChg chg="del">
          <ac:chgData name="Jon Bilbatua" userId="799cd09a-c23e-42a4-a7ce-fb4603bc8cb0" providerId="ADAL" clId="{0C117CD0-8E0E-4C14-8A6F-5A5519467AC1}" dt="2023-07-28T10:27:56.550" v="0" actId="478"/>
          <ac:picMkLst>
            <pc:docMk/>
            <pc:sldMk cId="3803953324" sldId="284"/>
            <ac:picMk id="6" creationId="{7812D215-5071-7E35-DCC8-D7738A17E6D5}"/>
          </ac:picMkLst>
        </pc:picChg>
        <pc:picChg chg="add mod">
          <ac:chgData name="Jon Bilbatua" userId="799cd09a-c23e-42a4-a7ce-fb4603bc8cb0" providerId="ADAL" clId="{0C117CD0-8E0E-4C14-8A6F-5A5519467AC1}" dt="2023-07-28T10:28:50.510" v="6" actId="962"/>
          <ac:picMkLst>
            <pc:docMk/>
            <pc:sldMk cId="3803953324" sldId="284"/>
            <ac:picMk id="8" creationId="{A964FE52-3F03-1022-0262-D73024B79FB5}"/>
          </ac:picMkLst>
        </pc:picChg>
      </pc:sldChg>
      <pc:sldChg chg="addSp delSp modSp mod">
        <pc:chgData name="Jon Bilbatua" userId="799cd09a-c23e-42a4-a7ce-fb4603bc8cb0" providerId="ADAL" clId="{0C117CD0-8E0E-4C14-8A6F-5A5519467AC1}" dt="2023-07-28T10:28:44.321" v="3" actId="27614"/>
        <pc:sldMkLst>
          <pc:docMk/>
          <pc:sldMk cId="996379772" sldId="285"/>
        </pc:sldMkLst>
        <pc:spChg chg="add del mod">
          <ac:chgData name="Jon Bilbatua" userId="799cd09a-c23e-42a4-a7ce-fb4603bc8cb0" providerId="ADAL" clId="{0C117CD0-8E0E-4C14-8A6F-5A5519467AC1}" dt="2023-07-28T10:28:42.335" v="2"/>
          <ac:spMkLst>
            <pc:docMk/>
            <pc:sldMk cId="996379772" sldId="285"/>
            <ac:spMk id="5" creationId="{CD82E820-B7A8-7FDA-0474-10F128245CB1}"/>
          </ac:spMkLst>
        </pc:spChg>
        <pc:picChg chg="del">
          <ac:chgData name="Jon Bilbatua" userId="799cd09a-c23e-42a4-a7ce-fb4603bc8cb0" providerId="ADAL" clId="{0C117CD0-8E0E-4C14-8A6F-5A5519467AC1}" dt="2023-07-28T10:27:57.900" v="1" actId="478"/>
          <ac:picMkLst>
            <pc:docMk/>
            <pc:sldMk cId="996379772" sldId="285"/>
            <ac:picMk id="6" creationId="{1D0AE456-DF3A-5590-62EA-2FED6EA8F4D5}"/>
          </ac:picMkLst>
        </pc:picChg>
        <pc:picChg chg="add mod">
          <ac:chgData name="Jon Bilbatua" userId="799cd09a-c23e-42a4-a7ce-fb4603bc8cb0" providerId="ADAL" clId="{0C117CD0-8E0E-4C14-8A6F-5A5519467AC1}" dt="2023-07-28T10:28:44.321" v="3" actId="27614"/>
          <ac:picMkLst>
            <pc:docMk/>
            <pc:sldMk cId="996379772" sldId="285"/>
            <ac:picMk id="8" creationId="{F7DD8639-0C14-9182-AA08-572C06CEE063}"/>
          </ac:picMkLst>
        </pc:picChg>
      </pc:sldChg>
    </pc:docChg>
  </pc:docChgLst>
  <pc:docChgLst>
    <pc:chgData name="Olov Svartstrom" userId="S::olov.svartstrom@ecdc.europa.eu::516d1cb1-aecd-4b8a-ad9e-0879a2e6288d" providerId="AD" clId="Web-{F5BB36FA-CF65-3DBD-B7BE-B850099E1A31}"/>
    <pc:docChg chg="modSld">
      <pc:chgData name="Olov Svartstrom" userId="S::olov.svartstrom@ecdc.europa.eu::516d1cb1-aecd-4b8a-ad9e-0879a2e6288d" providerId="AD" clId="Web-{F5BB36FA-CF65-3DBD-B7BE-B850099E1A31}" dt="2023-12-15T14:37:05.730" v="6" actId="20577"/>
      <pc:docMkLst>
        <pc:docMk/>
      </pc:docMkLst>
      <pc:sldChg chg="addSp delSp modSp">
        <pc:chgData name="Olov Svartstrom" userId="S::olov.svartstrom@ecdc.europa.eu::516d1cb1-aecd-4b8a-ad9e-0879a2e6288d" providerId="AD" clId="Web-{F5BB36FA-CF65-3DBD-B7BE-B850099E1A31}" dt="2023-12-15T14:37:05.730" v="6" actId="20577"/>
        <pc:sldMkLst>
          <pc:docMk/>
          <pc:sldMk cId="2127830234" sldId="264"/>
        </pc:sldMkLst>
        <pc:spChg chg="mod">
          <ac:chgData name="Olov Svartstrom" userId="S::olov.svartstrom@ecdc.europa.eu::516d1cb1-aecd-4b8a-ad9e-0879a2e6288d" providerId="AD" clId="Web-{F5BB36FA-CF65-3DBD-B7BE-B850099E1A31}" dt="2023-12-15T14:37:05.730" v="6" actId="20577"/>
          <ac:spMkLst>
            <pc:docMk/>
            <pc:sldMk cId="2127830234" sldId="264"/>
            <ac:spMk id="2" creationId="{4EFEFF0C-F6F8-7091-C75F-1E340BC1D2FF}"/>
          </ac:spMkLst>
        </pc:spChg>
        <pc:picChg chg="del">
          <ac:chgData name="Olov Svartstrom" userId="S::olov.svartstrom@ecdc.europa.eu::516d1cb1-aecd-4b8a-ad9e-0879a2e6288d" providerId="AD" clId="Web-{F5BB36FA-CF65-3DBD-B7BE-B850099E1A31}" dt="2023-12-15T14:35:19.601" v="1"/>
          <ac:picMkLst>
            <pc:docMk/>
            <pc:sldMk cId="2127830234" sldId="264"/>
            <ac:picMk id="3" creationId="{7867CB20-15E1-654B-E549-5BCB9812E935}"/>
          </ac:picMkLst>
        </pc:picChg>
        <pc:picChg chg="add mod">
          <ac:chgData name="Olov Svartstrom" userId="S::olov.svartstrom@ecdc.europa.eu::516d1cb1-aecd-4b8a-ad9e-0879a2e6288d" providerId="AD" clId="Web-{F5BB36FA-CF65-3DBD-B7BE-B850099E1A31}" dt="2023-12-15T14:36:50.354" v="4" actId="14100"/>
          <ac:picMkLst>
            <pc:docMk/>
            <pc:sldMk cId="2127830234" sldId="264"/>
            <ac:picMk id="5" creationId="{D43BBF62-659C-33E1-B96E-A125B8C265E3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2E6EE4EE-4D01-2228-ADB5-34D64A31E637}"/>
    <pc:docChg chg="modSld">
      <pc:chgData name="Tracy Stefanucci Hellstrom" userId="S::tracy.stefanucci-hellstrom@ecdc.europa.eu::318d6ca6-2c88-406f-b764-72b5385accd8" providerId="AD" clId="Web-{2E6EE4EE-4D01-2228-ADB5-34D64A31E637}" dt="2023-09-27T13:48:45.364" v="3" actId="20577"/>
      <pc:docMkLst>
        <pc:docMk/>
      </pc:docMkLst>
      <pc:sldChg chg="modSp">
        <pc:chgData name="Tracy Stefanucci Hellstrom" userId="S::tracy.stefanucci-hellstrom@ecdc.europa.eu::318d6ca6-2c88-406f-b764-72b5385accd8" providerId="AD" clId="Web-{2E6EE4EE-4D01-2228-ADB5-34D64A31E637}" dt="2023-09-27T13:48:45.364" v="3" actId="20577"/>
        <pc:sldMkLst>
          <pc:docMk/>
          <pc:sldMk cId="4007109742" sldId="256"/>
        </pc:sldMkLst>
        <pc:spChg chg="mod">
          <ac:chgData name="Tracy Stefanucci Hellstrom" userId="S::tracy.stefanucci-hellstrom@ecdc.europa.eu::318d6ca6-2c88-406f-b764-72b5385accd8" providerId="AD" clId="Web-{2E6EE4EE-4D01-2228-ADB5-34D64A31E637}" dt="2023-09-27T13:48:45.364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Katerina Crawford" userId="S::katerina.crawford@ecdc.europa.eu::80663c0f-fe5c-482e-a7e0-019a3b7b2e6d" providerId="AD" clId="Web-{08E83E04-8930-048A-F9B2-7755FC96EBD3}"/>
    <pc:docChg chg="addSld modSld">
      <pc:chgData name="Katerina Crawford" userId="S::katerina.crawford@ecdc.europa.eu::80663c0f-fe5c-482e-a7e0-019a3b7b2e6d" providerId="AD" clId="Web-{08E83E04-8930-048A-F9B2-7755FC96EBD3}" dt="2023-08-18T09:02:24.572" v="82" actId="1076"/>
      <pc:docMkLst>
        <pc:docMk/>
      </pc:docMkLst>
      <pc:sldChg chg="addSp delSp modSp">
        <pc:chgData name="Katerina Crawford" userId="S::katerina.crawford@ecdc.europa.eu::80663c0f-fe5c-482e-a7e0-019a3b7b2e6d" providerId="AD" clId="Web-{08E83E04-8930-048A-F9B2-7755FC96EBD3}" dt="2023-08-18T09:00:44.475" v="41" actId="1076"/>
        <pc:sldMkLst>
          <pc:docMk/>
          <pc:sldMk cId="2138889329" sldId="257"/>
        </pc:sldMkLst>
        <pc:spChg chg="del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2" creationId="{F371B723-6A0D-DEDC-289D-2B36F1FAD4C8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8:59.940" v="0"/>
          <ac:spMkLst>
            <pc:docMk/>
            <pc:sldMk cId="2138889329" sldId="257"/>
            <ac:spMk id="3" creationId="{9CC040F4-1EA2-E6DB-0769-4F928CB6D91C}"/>
          </ac:spMkLst>
        </pc:spChg>
        <pc:spChg chg="mod ord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4" creationId="{5B9E3C9D-E84D-5D83-D785-F0B9DCE70BBD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0:44.475" v="41" actId="1076"/>
          <ac:spMkLst>
            <pc:docMk/>
            <pc:sldMk cId="2138889329" sldId="257"/>
            <ac:spMk id="10" creationId="{EEB19C69-5504-3D20-FE37-E75104FE270E}"/>
          </ac:spMkLst>
        </pc:spChg>
        <pc:picChg chg="add mod">
          <ac:chgData name="Katerina Crawford" userId="S::katerina.crawford@ecdc.europa.eu::80663c0f-fe5c-482e-a7e0-019a3b7b2e6d" providerId="AD" clId="Web-{08E83E04-8930-048A-F9B2-7755FC96EBD3}" dt="2023-08-18T09:00:39.881" v="40" actId="1076"/>
          <ac:picMkLst>
            <pc:docMk/>
            <pc:sldMk cId="2138889329" sldId="257"/>
            <ac:picMk id="5" creationId="{052F153D-DA74-37B7-0323-E522D9138838}"/>
          </ac:picMkLst>
        </pc:picChg>
      </pc:sldChg>
      <pc:sldChg chg="addSp delSp modSp new">
        <pc:chgData name="Katerina Crawford" userId="S::katerina.crawford@ecdc.europa.eu::80663c0f-fe5c-482e-a7e0-019a3b7b2e6d" providerId="AD" clId="Web-{08E83E04-8930-048A-F9B2-7755FC96EBD3}" dt="2023-08-18T09:02:24.572" v="82" actId="1076"/>
        <pc:sldMkLst>
          <pc:docMk/>
          <pc:sldMk cId="2399013438" sldId="258"/>
        </pc:sldMkLst>
        <pc:spChg chg="del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2" creationId="{427E1ABE-A662-F8A4-7987-D2C02143C783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9:28.238" v="4"/>
          <ac:spMkLst>
            <pc:docMk/>
            <pc:sldMk cId="2399013438" sldId="258"/>
            <ac:spMk id="3" creationId="{422ED19C-80D0-78A8-212C-CE4226C06BE7}"/>
          </ac:spMkLst>
        </pc:spChg>
        <pc:spChg chg="mod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4" creationId="{171CC7E2-AB6E-2EF6-DEF4-69EA3CD0777C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2:15.338" v="79" actId="1076"/>
          <ac:spMkLst>
            <pc:docMk/>
            <pc:sldMk cId="2399013438" sldId="258"/>
            <ac:spMk id="10" creationId="{1B3C1D16-077D-6D3A-BA84-7FB8780F9863}"/>
          </ac:spMkLst>
        </pc:spChg>
        <pc:picChg chg="add mod ord">
          <ac:chgData name="Katerina Crawford" userId="S::katerina.crawford@ecdc.europa.eu::80663c0f-fe5c-482e-a7e0-019a3b7b2e6d" providerId="AD" clId="Web-{08E83E04-8930-048A-F9B2-7755FC96EBD3}" dt="2023-08-18T09:02:24.572" v="82" actId="1076"/>
          <ac:picMkLst>
            <pc:docMk/>
            <pc:sldMk cId="2399013438" sldId="258"/>
            <ac:picMk id="5" creationId="{08866714-FB65-33FA-FCF0-98D38F64F852}"/>
          </ac:picMkLst>
        </pc:pic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Grazina Mirinaviciute" userId="badb3164-3f3f-4e72-ad8c-955371e463db" providerId="ADAL" clId="{79161A17-8AA0-4FDD-AF55-B9A8830FE5A7}"/>
    <pc:docChg chg="undo custSel addSld delSld modSld">
      <pc:chgData name="Grazina Mirinaviciute" userId="badb3164-3f3f-4e72-ad8c-955371e463db" providerId="ADAL" clId="{79161A17-8AA0-4FDD-AF55-B9A8830FE5A7}" dt="2024-03-22T16:50:43.639" v="35" actId="1076"/>
      <pc:docMkLst>
        <pc:docMk/>
      </pc:docMkLst>
      <pc:sldChg chg="modSp mod">
        <pc:chgData name="Grazina Mirinaviciute" userId="badb3164-3f3f-4e72-ad8c-955371e463db" providerId="ADAL" clId="{79161A17-8AA0-4FDD-AF55-B9A8830FE5A7}" dt="2024-03-22T16:45:20.028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9161A17-8AA0-4FDD-AF55-B9A8830FE5A7}" dt="2024-03-22T16:45:20.028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79161A17-8AA0-4FDD-AF55-B9A8830FE5A7}" dt="2024-03-22T16:45:49.079" v="2" actId="47"/>
        <pc:sldMkLst>
          <pc:docMk/>
          <pc:sldMk cId="2457346198" sldId="282"/>
        </pc:sldMkLst>
      </pc:sldChg>
      <pc:sldChg chg="addSp delSp modSp mod">
        <pc:chgData name="Grazina Mirinaviciute" userId="badb3164-3f3f-4e72-ad8c-955371e463db" providerId="ADAL" clId="{79161A17-8AA0-4FDD-AF55-B9A8830FE5A7}" dt="2024-03-22T16:50:11.128" v="31" actId="27636"/>
        <pc:sldMkLst>
          <pc:docMk/>
          <pc:sldMk cId="2822165295" sldId="283"/>
        </pc:sldMkLst>
        <pc:spChg chg="mod">
          <ac:chgData name="Grazina Mirinaviciute" userId="badb3164-3f3f-4e72-ad8c-955371e463db" providerId="ADAL" clId="{79161A17-8AA0-4FDD-AF55-B9A8830FE5A7}" dt="2024-03-22T16:50:11.128" v="31" actId="27636"/>
          <ac:spMkLst>
            <pc:docMk/>
            <pc:sldMk cId="2822165295" sldId="283"/>
            <ac:spMk id="2" creationId="{900B4503-B806-56F0-BDD5-D846290256B1}"/>
          </ac:spMkLst>
        </pc:spChg>
        <pc:spChg chg="add del mod">
          <ac:chgData name="Grazina Mirinaviciute" userId="badb3164-3f3f-4e72-ad8c-955371e463db" providerId="ADAL" clId="{79161A17-8AA0-4FDD-AF55-B9A8830FE5A7}" dt="2024-03-22T16:47:00.398" v="7" actId="22"/>
          <ac:spMkLst>
            <pc:docMk/>
            <pc:sldMk cId="2822165295" sldId="283"/>
            <ac:spMk id="5" creationId="{4DD39501-02B8-5212-D6E3-2727BD69E826}"/>
          </ac:spMkLst>
        </pc:spChg>
        <pc:picChg chg="del">
          <ac:chgData name="Grazina Mirinaviciute" userId="badb3164-3f3f-4e72-ad8c-955371e463db" providerId="ADAL" clId="{79161A17-8AA0-4FDD-AF55-B9A8830FE5A7}" dt="2024-03-22T16:45:52.232" v="3" actId="478"/>
          <ac:picMkLst>
            <pc:docMk/>
            <pc:sldMk cId="2822165295" sldId="283"/>
            <ac:picMk id="7" creationId="{E0E114F9-C930-4AEA-37EA-54195044E58D}"/>
          </ac:picMkLst>
        </pc:picChg>
        <pc:picChg chg="add mod ord">
          <ac:chgData name="Grazina Mirinaviciute" userId="badb3164-3f3f-4e72-ad8c-955371e463db" providerId="ADAL" clId="{79161A17-8AA0-4FDD-AF55-B9A8830FE5A7}" dt="2024-03-22T16:47:05.496" v="9" actId="14100"/>
          <ac:picMkLst>
            <pc:docMk/>
            <pc:sldMk cId="2822165295" sldId="283"/>
            <ac:picMk id="8" creationId="{8CFE981F-05C3-4E4C-FA20-93DC849B9395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49:55.570" v="29" actId="27636"/>
        <pc:sldMkLst>
          <pc:docMk/>
          <pc:sldMk cId="4110449527" sldId="284"/>
        </pc:sldMkLst>
        <pc:spChg chg="mod">
          <ac:chgData name="Grazina Mirinaviciute" userId="badb3164-3f3f-4e72-ad8c-955371e463db" providerId="ADAL" clId="{79161A17-8AA0-4FDD-AF55-B9A8830FE5A7}" dt="2024-03-22T16:49:55.570" v="29" actId="27636"/>
          <ac:spMkLst>
            <pc:docMk/>
            <pc:sldMk cId="4110449527" sldId="284"/>
            <ac:spMk id="2" creationId="{C00996B7-B4BB-75F8-BA28-24ACD6F9851B}"/>
          </ac:spMkLst>
        </pc:spChg>
        <pc:spChg chg="del">
          <ac:chgData name="Grazina Mirinaviciute" userId="badb3164-3f3f-4e72-ad8c-955371e463db" providerId="ADAL" clId="{79161A17-8AA0-4FDD-AF55-B9A8830FE5A7}" dt="2024-03-22T16:48:01.908" v="15" actId="22"/>
          <ac:spMkLst>
            <pc:docMk/>
            <pc:sldMk cId="4110449527" sldId="284"/>
            <ac:spMk id="3" creationId="{254B5493-BE06-ACC3-5501-BFE520860ED3}"/>
          </ac:spMkLst>
        </pc:spChg>
        <pc:picChg chg="add mod ord">
          <ac:chgData name="Grazina Mirinaviciute" userId="badb3164-3f3f-4e72-ad8c-955371e463db" providerId="ADAL" clId="{79161A17-8AA0-4FDD-AF55-B9A8830FE5A7}" dt="2024-03-22T16:48:08.250" v="18" actId="14100"/>
          <ac:picMkLst>
            <pc:docMk/>
            <pc:sldMk cId="4110449527" sldId="284"/>
            <ac:picMk id="6" creationId="{C0C0D950-F04B-FA15-2888-91C8069B26E9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49:51.306" v="27" actId="6549"/>
        <pc:sldMkLst>
          <pc:docMk/>
          <pc:sldMk cId="2142120795" sldId="285"/>
        </pc:sldMkLst>
        <pc:spChg chg="mod">
          <ac:chgData name="Grazina Mirinaviciute" userId="badb3164-3f3f-4e72-ad8c-955371e463db" providerId="ADAL" clId="{79161A17-8AA0-4FDD-AF55-B9A8830FE5A7}" dt="2024-03-22T16:49:51.306" v="27" actId="6549"/>
          <ac:spMkLst>
            <pc:docMk/>
            <pc:sldMk cId="2142120795" sldId="285"/>
            <ac:spMk id="2" creationId="{31F6CD10-866D-A7F8-EF8C-4D4CDB024B34}"/>
          </ac:spMkLst>
        </pc:spChg>
        <pc:spChg chg="del">
          <ac:chgData name="Grazina Mirinaviciute" userId="badb3164-3f3f-4e72-ad8c-955371e463db" providerId="ADAL" clId="{79161A17-8AA0-4FDD-AF55-B9A8830FE5A7}" dt="2024-03-22T16:49:12.529" v="20" actId="22"/>
          <ac:spMkLst>
            <pc:docMk/>
            <pc:sldMk cId="2142120795" sldId="285"/>
            <ac:spMk id="3" creationId="{70436545-09FA-8885-773F-7D121DB34122}"/>
          </ac:spMkLst>
        </pc:spChg>
        <pc:picChg chg="add mod ord">
          <ac:chgData name="Grazina Mirinaviciute" userId="badb3164-3f3f-4e72-ad8c-955371e463db" providerId="ADAL" clId="{79161A17-8AA0-4FDD-AF55-B9A8830FE5A7}" dt="2024-03-22T16:49:27.541" v="25" actId="1076"/>
          <ac:picMkLst>
            <pc:docMk/>
            <pc:sldMk cId="2142120795" sldId="285"/>
            <ac:picMk id="6" creationId="{0FAB6572-47BA-E57A-EBC3-706585AA43F3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50:43.639" v="35" actId="1076"/>
        <pc:sldMkLst>
          <pc:docMk/>
          <pc:sldMk cId="376557516" sldId="286"/>
        </pc:sldMkLst>
        <pc:spChg chg="mod">
          <ac:chgData name="Grazina Mirinaviciute" userId="badb3164-3f3f-4e72-ad8c-955371e463db" providerId="ADAL" clId="{79161A17-8AA0-4FDD-AF55-B9A8830FE5A7}" dt="2024-03-22T16:49:47.391" v="26"/>
          <ac:spMkLst>
            <pc:docMk/>
            <pc:sldMk cId="376557516" sldId="286"/>
            <ac:spMk id="2" creationId="{904224EE-08CC-4E74-0E6A-A7B589E2F695}"/>
          </ac:spMkLst>
        </pc:spChg>
        <pc:spChg chg="del">
          <ac:chgData name="Grazina Mirinaviciute" userId="badb3164-3f3f-4e72-ad8c-955371e463db" providerId="ADAL" clId="{79161A17-8AA0-4FDD-AF55-B9A8830FE5A7}" dt="2024-03-22T16:50:34.693" v="32" actId="22"/>
          <ac:spMkLst>
            <pc:docMk/>
            <pc:sldMk cId="376557516" sldId="286"/>
            <ac:spMk id="3" creationId="{EA3CBA3D-2AB5-4502-FEE2-E55CF5606FE7}"/>
          </ac:spMkLst>
        </pc:spChg>
        <pc:picChg chg="add mod ord">
          <ac:chgData name="Grazina Mirinaviciute" userId="badb3164-3f3f-4e72-ad8c-955371e463db" providerId="ADAL" clId="{79161A17-8AA0-4FDD-AF55-B9A8830FE5A7}" dt="2024-03-22T16:50:43.639" v="35" actId="1076"/>
          <ac:picMkLst>
            <pc:docMk/>
            <pc:sldMk cId="376557516" sldId="286"/>
            <ac:picMk id="6" creationId="{9161DA5C-1B64-75A4-5EBB-C24BDF8483DF}"/>
          </ac:picMkLst>
        </pc:picChg>
      </pc:sldChg>
    </pc:docChg>
  </pc:docChgLst>
  <pc:docChgLst>
    <pc:chgData name="Grazina Mirinaviciute" userId="badb3164-3f3f-4e72-ad8c-955371e463db" providerId="ADAL" clId="{8131F670-C0E4-413A-B672-9406AD7CA8C2}"/>
    <pc:docChg chg="custSel addSld modSld">
      <pc:chgData name="Grazina Mirinaviciute" userId="badb3164-3f3f-4e72-ad8c-955371e463db" providerId="ADAL" clId="{8131F670-C0E4-413A-B672-9406AD7CA8C2}" dt="2023-11-15T10:30:43.542" v="16" actId="20577"/>
      <pc:docMkLst>
        <pc:docMk/>
      </pc:docMkLst>
      <pc:sldChg chg="addSp delSp modSp new mod">
        <pc:chgData name="Grazina Mirinaviciute" userId="badb3164-3f3f-4e72-ad8c-955371e463db" providerId="ADAL" clId="{8131F670-C0E4-413A-B672-9406AD7CA8C2}" dt="2023-11-15T10:30:43.542" v="16" actId="20577"/>
        <pc:sldMkLst>
          <pc:docMk/>
          <pc:sldMk cId="2453075760" sldId="380"/>
        </pc:sldMkLst>
        <pc:spChg chg="del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2" creationId="{D38F4010-C641-3037-109E-A8B2A110C552}"/>
          </ac:spMkLst>
        </pc:spChg>
        <pc:spChg chg="del">
          <ac:chgData name="Grazina Mirinaviciute" userId="badb3164-3f3f-4e72-ad8c-955371e463db" providerId="ADAL" clId="{8131F670-C0E4-413A-B672-9406AD7CA8C2}" dt="2023-11-15T10:30:23.450" v="1"/>
          <ac:spMkLst>
            <pc:docMk/>
            <pc:sldMk cId="2453075760" sldId="380"/>
            <ac:spMk id="3" creationId="{0DED8F50-373E-BF6A-0327-7B701AA4B094}"/>
          </ac:spMkLst>
        </pc:spChg>
        <pc:spChg chg="mod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4" creationId="{214BFB39-1822-B603-F708-589026A78611}"/>
          </ac:spMkLst>
        </pc:spChg>
        <pc:spChg chg="add mod">
          <ac:chgData name="Grazina Mirinaviciute" userId="badb3164-3f3f-4e72-ad8c-955371e463db" providerId="ADAL" clId="{8131F670-C0E4-413A-B672-9406AD7CA8C2}" dt="2023-11-15T10:30:43.542" v="16" actId="20577"/>
          <ac:spMkLst>
            <pc:docMk/>
            <pc:sldMk cId="2453075760" sldId="380"/>
            <ac:spMk id="10" creationId="{BF1232DC-353E-EB72-2078-311AA6348D3B}"/>
          </ac:spMkLst>
        </pc:spChg>
        <pc:picChg chg="add mod">
          <ac:chgData name="Grazina Mirinaviciute" userId="badb3164-3f3f-4e72-ad8c-955371e463db" providerId="ADAL" clId="{8131F670-C0E4-413A-B672-9406AD7CA8C2}" dt="2023-11-15T10:30:26.612" v="3" actId="26606"/>
          <ac:picMkLst>
            <pc:docMk/>
            <pc:sldMk cId="2453075760" sldId="380"/>
            <ac:picMk id="5" creationId="{BE0E758D-323A-07B8-CAF2-030CE2576DC0}"/>
          </ac:picMkLst>
        </pc:picChg>
      </pc:sldChg>
    </pc:docChg>
  </pc:docChgLst>
  <pc:docChgLst>
    <pc:chgData name="Tracy Stefanucci Hellstrom" userId="318d6ca6-2c88-406f-b764-72b5385accd8" providerId="ADAL" clId="{3CA463D4-E5C2-4149-8A8D-1544C71CE652}"/>
    <pc:docChg chg="modSld">
      <pc:chgData name="Tracy Stefanucci Hellstrom" userId="318d6ca6-2c88-406f-b764-72b5385accd8" providerId="ADAL" clId="{3CA463D4-E5C2-4149-8A8D-1544C71CE652}" dt="2024-04-05T12:50:57.116" v="50" actId="20577"/>
      <pc:docMkLst>
        <pc:docMk/>
      </pc:docMkLst>
      <pc:sldChg chg="modSp mod">
        <pc:chgData name="Tracy Stefanucci Hellstrom" userId="318d6ca6-2c88-406f-b764-72b5385accd8" providerId="ADAL" clId="{3CA463D4-E5C2-4149-8A8D-1544C71CE652}" dt="2024-04-05T12:49:12.681" v="0" actId="20577"/>
        <pc:sldMkLst>
          <pc:docMk/>
          <pc:sldMk cId="167672678" sldId="280"/>
        </pc:sldMkLst>
        <pc:spChg chg="mod">
          <ac:chgData name="Tracy Stefanucci Hellstrom" userId="318d6ca6-2c88-406f-b764-72b5385accd8" providerId="ADAL" clId="{3CA463D4-E5C2-4149-8A8D-1544C71CE652}" dt="2024-04-05T12:49:12.681" v="0" actId="20577"/>
          <ac:spMkLst>
            <pc:docMk/>
            <pc:sldMk cId="167672678" sldId="280"/>
            <ac:spMk id="2" creationId="{B937964A-F902-5DCD-E169-6651A18EC7D8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49:32.010" v="21" actId="20577"/>
        <pc:sldMkLst>
          <pc:docMk/>
          <pc:sldMk cId="3412311349" sldId="281"/>
        </pc:sldMkLst>
        <pc:spChg chg="mod">
          <ac:chgData name="Tracy Stefanucci Hellstrom" userId="318d6ca6-2c88-406f-b764-72b5385accd8" providerId="ADAL" clId="{3CA463D4-E5C2-4149-8A8D-1544C71CE652}" dt="2024-04-05T12:49:32.010" v="21" actId="20577"/>
          <ac:spMkLst>
            <pc:docMk/>
            <pc:sldMk cId="3412311349" sldId="281"/>
            <ac:spMk id="2" creationId="{40CCF97C-0633-0271-E2B7-B95110BD5652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49:42.727" v="23" actId="20577"/>
        <pc:sldMkLst>
          <pc:docMk/>
          <pc:sldMk cId="1309329426" sldId="341"/>
        </pc:sldMkLst>
        <pc:spChg chg="mod">
          <ac:chgData name="Tracy Stefanucci Hellstrom" userId="318d6ca6-2c88-406f-b764-72b5385accd8" providerId="ADAL" clId="{3CA463D4-E5C2-4149-8A8D-1544C71CE652}" dt="2024-04-05T12:49:42.727" v="23" actId="20577"/>
          <ac:spMkLst>
            <pc:docMk/>
            <pc:sldMk cId="1309329426" sldId="341"/>
            <ac:spMk id="2" creationId="{75E5EFA2-5429-4636-B7B4-630B12490A21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50:00.813" v="25" actId="20577"/>
        <pc:sldMkLst>
          <pc:docMk/>
          <pc:sldMk cId="3971868368" sldId="344"/>
        </pc:sldMkLst>
        <pc:spChg chg="mod">
          <ac:chgData name="Tracy Stefanucci Hellstrom" userId="318d6ca6-2c88-406f-b764-72b5385accd8" providerId="ADAL" clId="{3CA463D4-E5C2-4149-8A8D-1544C71CE652}" dt="2024-04-05T12:50:00.813" v="25" actId="20577"/>
          <ac:spMkLst>
            <pc:docMk/>
            <pc:sldMk cId="3971868368" sldId="344"/>
            <ac:spMk id="7" creationId="{FE1B595D-181C-0EB2-9FDE-F7D3F71377DE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50:57.116" v="50" actId="20577"/>
        <pc:sldMkLst>
          <pc:docMk/>
          <pc:sldMk cId="2283217418" sldId="345"/>
        </pc:sldMkLst>
        <pc:spChg chg="mod">
          <ac:chgData name="Tracy Stefanucci Hellstrom" userId="318d6ca6-2c88-406f-b764-72b5385accd8" providerId="ADAL" clId="{3CA463D4-E5C2-4149-8A8D-1544C71CE652}" dt="2024-04-05T12:50:57.116" v="50" actId="20577"/>
          <ac:spMkLst>
            <pc:docMk/>
            <pc:sldMk cId="2283217418" sldId="345"/>
            <ac:spMk id="2" creationId="{0E7A7A95-69F1-0EAE-3D40-62A8501DF6E4}"/>
          </ac:spMkLst>
        </pc:spChg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Anirban Dey" userId="S::anirban.dey@ecdc.europa.eu::59f71720-e710-41fe-9de9-92fea5b1485e" providerId="AD" clId="Web-{1FEF38CF-A30F-B00B-D8BB-89679703E5C8}"/>
    <pc:docChg chg="modSld">
      <pc:chgData name="Anirban Dey" userId="S::anirban.dey@ecdc.europa.eu::59f71720-e710-41fe-9de9-92fea5b1485e" providerId="AD" clId="Web-{1FEF38CF-A30F-B00B-D8BB-89679703E5C8}" dt="2023-08-04T13:49:14.648" v="3" actId="20577"/>
      <pc:docMkLst>
        <pc:docMk/>
      </pc:docMkLst>
      <pc:sldChg chg="modSp">
        <pc:chgData name="Anirban Dey" userId="S::anirban.dey@ecdc.europa.eu::59f71720-e710-41fe-9de9-92fea5b1485e" providerId="AD" clId="Web-{1FEF38CF-A30F-B00B-D8BB-89679703E5C8}" dt="2023-08-04T13:49:14.648" v="3" actId="20577"/>
        <pc:sldMkLst>
          <pc:docMk/>
          <pc:sldMk cId="359704292" sldId="257"/>
        </pc:sldMkLst>
        <pc:spChg chg="mod">
          <ac:chgData name="Anirban Dey" userId="S::anirban.dey@ecdc.europa.eu::59f71720-e710-41fe-9de9-92fea5b1485e" providerId="AD" clId="Web-{1FEF38CF-A30F-B00B-D8BB-89679703E5C8}" dt="2023-08-04T13:49:14.648" v="3" actId="20577"/>
          <ac:spMkLst>
            <pc:docMk/>
            <pc:sldMk cId="359704292" sldId="257"/>
            <ac:spMk id="7" creationId="{C98BE7FB-6816-719F-5379-77291FE52C66}"/>
          </ac:spMkLst>
        </pc:sp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Jon Bilbatua" userId="S::jon.bilbatua@ecdc.europa.eu::799cd09a-c23e-42a4-a7ce-fb4603bc8cb0" providerId="AD" clId="Web-{BB7E561B-2265-D1DB-6168-54292111BDA2}"/>
    <pc:docChg chg="addSld delSld modSld">
      <pc:chgData name="Jon Bilbatua" userId="S::jon.bilbatua@ecdc.europa.eu::799cd09a-c23e-42a4-a7ce-fb4603bc8cb0" providerId="AD" clId="Web-{BB7E561B-2265-D1DB-6168-54292111BDA2}" dt="2023-07-12T12:22:19.367" v="5"/>
      <pc:docMkLst>
        <pc:docMk/>
      </pc:docMkLst>
      <pc:sldChg chg="modSp">
        <pc:chgData name="Jon Bilbatua" userId="S::jon.bilbatua@ecdc.europa.eu::799cd09a-c23e-42a4-a7ce-fb4603bc8cb0" providerId="AD" clId="Web-{BB7E561B-2265-D1DB-6168-54292111BDA2}" dt="2023-07-12T12:22:03.273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B7E561B-2265-D1DB-6168-54292111BDA2}" dt="2023-07-12T12:22:03.273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BB7E561B-2265-D1DB-6168-54292111BDA2}" dt="2023-07-12T12:22:07.601" v="2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BB7E561B-2265-D1DB-6168-54292111BDA2}" dt="2023-07-12T12:22:08.633" v="3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BB7E561B-2265-D1DB-6168-54292111BDA2}" dt="2023-07-12T12:22:19.367" v="5"/>
        <pc:sldMkLst>
          <pc:docMk/>
          <pc:sldMk cId="1327062939" sldId="280"/>
        </pc:sldMkLst>
      </pc:sldChg>
      <pc:sldChg chg="new">
        <pc:chgData name="Jon Bilbatua" userId="S::jon.bilbatua@ecdc.europa.eu::799cd09a-c23e-42a4-a7ce-fb4603bc8cb0" providerId="AD" clId="Web-{BB7E561B-2265-D1DB-6168-54292111BDA2}" dt="2023-07-12T12:22:16.992" v="4"/>
        <pc:sldMkLst>
          <pc:docMk/>
          <pc:sldMk cId="414236142" sldId="281"/>
        </pc:sldMkLst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Grazina Mirinaviciute" userId="badb3164-3f3f-4e72-ad8c-955371e463db" providerId="ADAL" clId="{C6282C05-AD9A-4F1F-A40C-D468A362ED1B}"/>
    <pc:docChg chg="custSel delSld modSld">
      <pc:chgData name="Grazina Mirinaviciute" userId="badb3164-3f3f-4e72-ad8c-955371e463db" providerId="ADAL" clId="{C6282C05-AD9A-4F1F-A40C-D468A362ED1B}" dt="2023-08-24T13:21:48.968" v="18" actId="20577"/>
      <pc:docMkLst>
        <pc:docMk/>
      </pc:docMkLst>
      <pc:sldChg chg="modSp mod">
        <pc:chgData name="Grazina Mirinaviciute" userId="badb3164-3f3f-4e72-ad8c-955371e463db" providerId="ADAL" clId="{C6282C05-AD9A-4F1F-A40C-D468A362ED1B}" dt="2023-08-24T13:21:48.968" v="18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C6282C05-AD9A-4F1F-A40C-D468A362ED1B}" dt="2023-08-24T13:21:48.968" v="1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C6282C05-AD9A-4F1F-A40C-D468A362ED1B}" dt="2023-08-24T13:20:57.810" v="15" actId="20577"/>
        <pc:sldMkLst>
          <pc:docMk/>
          <pc:sldMk cId="2138889329" sldId="257"/>
        </pc:sldMkLst>
        <pc:spChg chg="mod">
          <ac:chgData name="Grazina Mirinaviciute" userId="badb3164-3f3f-4e72-ad8c-955371e463db" providerId="ADAL" clId="{C6282C05-AD9A-4F1F-A40C-D468A362ED1B}" dt="2023-08-24T13:20:57.810" v="15" actId="20577"/>
          <ac:spMkLst>
            <pc:docMk/>
            <pc:sldMk cId="2138889329" sldId="257"/>
            <ac:spMk id="10" creationId="{EEB19C69-5504-3D20-FE37-E75104FE270E}"/>
          </ac:spMkLst>
        </pc:spChg>
      </pc:sldChg>
      <pc:sldChg chg="del">
        <pc:chgData name="Grazina Mirinaviciute" userId="badb3164-3f3f-4e72-ad8c-955371e463db" providerId="ADAL" clId="{C6282C05-AD9A-4F1F-A40C-D468A362ED1B}" dt="2023-08-24T13:21:09.937" v="16" actId="47"/>
        <pc:sldMkLst>
          <pc:docMk/>
          <pc:sldMk cId="2399013438" sldId="258"/>
        </pc:sldMkLst>
      </pc:sldChg>
    </pc:docChg>
  </pc:docChgLst>
  <pc:docChgLst>
    <pc:chgData name="Grazina Mirinaviciute" userId="badb3164-3f3f-4e72-ad8c-955371e463db" providerId="ADAL" clId="{315A93E5-5867-4CC8-ABCE-B8EF0823B899}"/>
    <pc:docChg chg="custSel addSld modSld">
      <pc:chgData name="Grazina Mirinaviciute" userId="badb3164-3f3f-4e72-ad8c-955371e463db" providerId="ADAL" clId="{315A93E5-5867-4CC8-ABCE-B8EF0823B899}" dt="2023-09-29T07:51:22.721" v="103" actId="14100"/>
      <pc:docMkLst>
        <pc:docMk/>
      </pc:docMkLst>
      <pc:sldChg chg="addSp delSp modSp new mod">
        <pc:chgData name="Grazina Mirinaviciute" userId="badb3164-3f3f-4e72-ad8c-955371e463db" providerId="ADAL" clId="{315A93E5-5867-4CC8-ABCE-B8EF0823B899}" dt="2023-09-29T07:50:21.246" v="59" actId="1076"/>
        <pc:sldMkLst>
          <pc:docMk/>
          <pc:sldMk cId="1776460217" sldId="259"/>
        </pc:sldMkLst>
        <pc:spChg chg="mod">
          <ac:chgData name="Grazina Mirinaviciute" userId="badb3164-3f3f-4e72-ad8c-955371e463db" providerId="ADAL" clId="{315A93E5-5867-4CC8-ABCE-B8EF0823B899}" dt="2023-09-29T07:50:18.299" v="58" actId="20577"/>
          <ac:spMkLst>
            <pc:docMk/>
            <pc:sldMk cId="1776460217" sldId="259"/>
            <ac:spMk id="2" creationId="{7527FC0B-7BB6-576F-C9EB-6FEE7919D96A}"/>
          </ac:spMkLst>
        </pc:spChg>
        <pc:spChg chg="del mod">
          <ac:chgData name="Grazina Mirinaviciute" userId="badb3164-3f3f-4e72-ad8c-955371e463db" providerId="ADAL" clId="{315A93E5-5867-4CC8-ABCE-B8EF0823B899}" dt="2023-09-29T07:47:44.124" v="3"/>
          <ac:spMkLst>
            <pc:docMk/>
            <pc:sldMk cId="1776460217" sldId="259"/>
            <ac:spMk id="3" creationId="{9008D211-EFCB-70FC-A637-ABF17769F189}"/>
          </ac:spMkLst>
        </pc:spChg>
        <pc:picChg chg="add mod">
          <ac:chgData name="Grazina Mirinaviciute" userId="badb3164-3f3f-4e72-ad8c-955371e463db" providerId="ADAL" clId="{315A93E5-5867-4CC8-ABCE-B8EF0823B899}" dt="2023-09-29T07:50:21.246" v="59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0:40.795" v="79" actId="20577"/>
        <pc:sldMkLst>
          <pc:docMk/>
          <pc:sldMk cId="466456763" sldId="260"/>
        </pc:sldMkLst>
        <pc:spChg chg="mod">
          <ac:chgData name="Grazina Mirinaviciute" userId="badb3164-3f3f-4e72-ad8c-955371e463db" providerId="ADAL" clId="{315A93E5-5867-4CC8-ABCE-B8EF0823B899}" dt="2023-09-29T07:50:40.795" v="79" actId="20577"/>
          <ac:spMkLst>
            <pc:docMk/>
            <pc:sldMk cId="466456763" sldId="260"/>
            <ac:spMk id="2" creationId="{2B372039-B0B2-16C1-84E4-0B0CFAB8C565}"/>
          </ac:spMkLst>
        </pc:spChg>
        <pc:spChg chg="del">
          <ac:chgData name="Grazina Mirinaviciute" userId="badb3164-3f3f-4e72-ad8c-955371e463db" providerId="ADAL" clId="{315A93E5-5867-4CC8-ABCE-B8EF0823B899}" dt="2023-09-29T07:48:21.217" v="11"/>
          <ac:spMkLst>
            <pc:docMk/>
            <pc:sldMk cId="466456763" sldId="260"/>
            <ac:spMk id="3" creationId="{17E763CD-33E3-5EDB-3F86-F0E73B6D5651}"/>
          </ac:spMkLst>
        </pc:spChg>
        <pc:picChg chg="add mod">
          <ac:chgData name="Grazina Mirinaviciute" userId="badb3164-3f3f-4e72-ad8c-955371e463db" providerId="ADAL" clId="{315A93E5-5867-4CC8-ABCE-B8EF0823B899}" dt="2023-09-29T07:48:30.332" v="15" actId="14100"/>
          <ac:picMkLst>
            <pc:docMk/>
            <pc:sldMk cId="466456763" sldId="260"/>
            <ac:picMk id="5" creationId="{6CAFBEB6-A15C-7798-D59D-8E165FAF7A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1:22.721" v="103" actId="14100"/>
        <pc:sldMkLst>
          <pc:docMk/>
          <pc:sldMk cId="1426398350" sldId="261"/>
        </pc:sldMkLst>
        <pc:spChg chg="mod">
          <ac:chgData name="Grazina Mirinaviciute" userId="badb3164-3f3f-4e72-ad8c-955371e463db" providerId="ADAL" clId="{315A93E5-5867-4CC8-ABCE-B8EF0823B899}" dt="2023-09-29T07:51:16.907" v="101" actId="20577"/>
          <ac:spMkLst>
            <pc:docMk/>
            <pc:sldMk cId="1426398350" sldId="261"/>
            <ac:spMk id="2" creationId="{D5BBB00C-B30D-6CC4-2C59-0B6A2F2A0F50}"/>
          </ac:spMkLst>
        </pc:spChg>
        <pc:spChg chg="del">
          <ac:chgData name="Grazina Mirinaviciute" userId="badb3164-3f3f-4e72-ad8c-955371e463db" providerId="ADAL" clId="{315A93E5-5867-4CC8-ABCE-B8EF0823B899}" dt="2023-09-29T07:51:00.242" v="81"/>
          <ac:spMkLst>
            <pc:docMk/>
            <pc:sldMk cId="1426398350" sldId="261"/>
            <ac:spMk id="3" creationId="{7B702748-03CE-1F67-DC3B-6F39177103A7}"/>
          </ac:spMkLst>
        </pc:spChg>
        <pc:picChg chg="add mod">
          <ac:chgData name="Grazina Mirinaviciute" userId="badb3164-3f3f-4e72-ad8c-955371e463db" providerId="ADAL" clId="{315A93E5-5867-4CC8-ABCE-B8EF0823B899}" dt="2023-09-29T07:51:22.721" v="103" actId="14100"/>
          <ac:picMkLst>
            <pc:docMk/>
            <pc:sldMk cId="1426398350" sldId="261"/>
            <ac:picMk id="5" creationId="{49B4A706-22D3-7957-1D68-97AB666C7D3F}"/>
          </ac:picMkLst>
        </pc:picChg>
      </pc:sldChg>
    </pc:docChg>
  </pc:docChgLst>
  <pc:docChgLst>
    <pc:chgData clId="Web-{59CDF5F2-C5B4-C77C-299C-689F45977129}"/>
    <pc:docChg chg="addSld">
      <pc:chgData name="" userId="" providerId="" clId="Web-{59CDF5F2-C5B4-C77C-299C-689F45977129}" dt="2023-12-07T14:41:37.133" v="0"/>
      <pc:docMkLst>
        <pc:docMk/>
      </pc:docMkLst>
      <pc:sldChg chg="new">
        <pc:chgData name="" userId="" providerId="" clId="Web-{59CDF5F2-C5B4-C77C-299C-689F45977129}" dt="2023-12-07T14:41:37.133" v="0"/>
        <pc:sldMkLst>
          <pc:docMk/>
          <pc:sldMk cId="2127830234" sldId="264"/>
        </pc:sldMkLst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Hubert Buczkowski" userId="S::hubert.buczkowski@ecdc.europa.eu::ad543d60-8cc6-4f7f-8085-b5ef6c1ada07" providerId="AD" clId="Web-{8AB2755F-36A9-B8E2-D62E-D33C0C5C8BD3}"/>
    <pc:docChg chg="addSld modSld">
      <pc:chgData name="Hubert Buczkowski" userId="S::hubert.buczkowski@ecdc.europa.eu::ad543d60-8cc6-4f7f-8085-b5ef6c1ada07" providerId="AD" clId="Web-{8AB2755F-36A9-B8E2-D62E-D33C0C5C8BD3}" dt="2023-12-15T14:45:25.202" v="11" actId="20577"/>
      <pc:docMkLst>
        <pc:docMk/>
      </pc:docMkLst>
      <pc:sldChg chg="addSp delSp modSp new">
        <pc:chgData name="Hubert Buczkowski" userId="S::hubert.buczkowski@ecdc.europa.eu::ad543d60-8cc6-4f7f-8085-b5ef6c1ada07" providerId="AD" clId="Web-{8AB2755F-36A9-B8E2-D62E-D33C0C5C8BD3}" dt="2023-12-15T14:45:25.202" v="11" actId="20577"/>
        <pc:sldMkLst>
          <pc:docMk/>
          <pc:sldMk cId="3803171539" sldId="271"/>
        </pc:sldMkLst>
        <pc:spChg chg="mod">
          <ac:chgData name="Hubert Buczkowski" userId="S::hubert.buczkowski@ecdc.europa.eu::ad543d60-8cc6-4f7f-8085-b5ef6c1ada07" providerId="AD" clId="Web-{8AB2755F-36A9-B8E2-D62E-D33C0C5C8BD3}" dt="2023-12-15T14:45:25.202" v="11" actId="20577"/>
          <ac:spMkLst>
            <pc:docMk/>
            <pc:sldMk cId="3803171539" sldId="271"/>
            <ac:spMk id="2" creationId="{35ACE18E-C43C-D8AB-019F-C85E6E67D486}"/>
          </ac:spMkLst>
        </pc:spChg>
        <pc:spChg chg="del">
          <ac:chgData name="Hubert Buczkowski" userId="S::hubert.buczkowski@ecdc.europa.eu::ad543d60-8cc6-4f7f-8085-b5ef6c1ada07" providerId="AD" clId="Web-{8AB2755F-36A9-B8E2-D62E-D33C0C5C8BD3}" dt="2023-12-15T14:42:44.212" v="1"/>
          <ac:spMkLst>
            <pc:docMk/>
            <pc:sldMk cId="3803171539" sldId="271"/>
            <ac:spMk id="3" creationId="{9A880E57-14EB-EB72-AD96-374E892A5AA6}"/>
          </ac:spMkLst>
        </pc:spChg>
        <pc:picChg chg="add mod">
          <ac:chgData name="Hubert Buczkowski" userId="S::hubert.buczkowski@ecdc.europa.eu::ad543d60-8cc6-4f7f-8085-b5ef6c1ada07" providerId="AD" clId="Web-{8AB2755F-36A9-B8E2-D62E-D33C0C5C8BD3}" dt="2023-12-15T14:43:15.619" v="7" actId="1076"/>
          <ac:picMkLst>
            <pc:docMk/>
            <pc:sldMk cId="3803171539" sldId="271"/>
            <ac:picMk id="5" creationId="{91D42F75-03BE-539C-0095-BD080CE4EE1F}"/>
          </ac:picMkLst>
        </pc:pic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Leonidas Alexakis" userId="S::leonidas.alexakis@ecdc.europa.eu::a32db966-3f33-421c-83a4-a19b66bd2152" providerId="AD" clId="Web-{62116924-A426-93B4-35D0-0D6BE17C51A6}"/>
    <pc:docChg chg="delSld modSld">
      <pc:chgData name="Leonidas Alexakis" userId="S::leonidas.alexakis@ecdc.europa.eu::a32db966-3f33-421c-83a4-a19b66bd2152" providerId="AD" clId="Web-{62116924-A426-93B4-35D0-0D6BE17C51A6}" dt="2023-07-06T12:42:42.592" v="3"/>
      <pc:docMkLst>
        <pc:docMk/>
      </pc:docMkLst>
      <pc:sldChg chg="modSp">
        <pc:chgData name="Leonidas Alexakis" userId="S::leonidas.alexakis@ecdc.europa.eu::a32db966-3f33-421c-83a4-a19b66bd2152" providerId="AD" clId="Web-{62116924-A426-93B4-35D0-0D6BE17C51A6}" dt="2023-07-06T12:42:29.842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62116924-A426-93B4-35D0-0D6BE17C51A6}" dt="2023-07-06T12:42:29.842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eonidas Alexakis" userId="S::leonidas.alexakis@ecdc.europa.eu::a32db966-3f33-421c-83a4-a19b66bd2152" providerId="AD" clId="Web-{62116924-A426-93B4-35D0-0D6BE17C51A6}" dt="2023-07-06T12:42:42.592" v="3"/>
        <pc:sldMkLst>
          <pc:docMk/>
          <pc:sldMk cId="3711122494" sldId="277"/>
        </pc:sldMkLst>
      </pc:sldChg>
      <pc:sldChg chg="del">
        <pc:chgData name="Leonidas Alexakis" userId="S::leonidas.alexakis@ecdc.europa.eu::a32db966-3f33-421c-83a4-a19b66bd2152" providerId="AD" clId="Web-{62116924-A426-93B4-35D0-0D6BE17C51A6}" dt="2023-07-06T12:42:41.327" v="2"/>
        <pc:sldMkLst>
          <pc:docMk/>
          <pc:sldMk cId="3959239686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2024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16, 2024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3AC9-6931-0CC4-5092-1E963052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Tahoma"/>
                <a:ea typeface="Tahoma"/>
                <a:cs typeface="Tahoma"/>
              </a:rPr>
              <a:t>Three-month dengue virus disease case notification rate per 100 000 population, January—March 2024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21A2E-D5DD-1173-0DF3-1FBC1176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Content Placeholder 6" descr="A map of the world&#10;&#10;Description automatically generated">
            <a:extLst>
              <a:ext uri="{FF2B5EF4-FFF2-40B4-BE49-F238E27FC236}">
                <a16:creationId xmlns:a16="http://schemas.microsoft.com/office/drawing/2014/main" id="{87249D12-B6F5-1DC3-8959-24447E3D3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</p:spTree>
    <p:extLst>
      <p:ext uri="{BB962C8B-B14F-4D97-AF65-F5344CB8AC3E}">
        <p14:creationId xmlns:p14="http://schemas.microsoft.com/office/powerpoint/2010/main" val="421347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FE00-F1FA-66F9-F749-BBC5BFA5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Tahoma"/>
                <a:ea typeface="Tahoma"/>
                <a:cs typeface="Tahoma"/>
              </a:rPr>
              <a:t>Countries/territories reporting dengue cases since April 2023, and as of March 2024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64F8F-1A4D-75F0-D8F9-EEE2343A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Content Placeholder 6" descr="A map of the world&#10;&#10;Description automatically generated">
            <a:extLst>
              <a:ext uri="{FF2B5EF4-FFF2-40B4-BE49-F238E27FC236}">
                <a16:creationId xmlns:a16="http://schemas.microsoft.com/office/drawing/2014/main" id="{D963FA0A-1C18-3877-4FF1-45365A59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</p:spTree>
    <p:extLst>
      <p:ext uri="{BB962C8B-B14F-4D97-AF65-F5344CB8AC3E}">
        <p14:creationId xmlns:p14="http://schemas.microsoft.com/office/powerpoint/2010/main" val="48223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3AC9-6931-0CC4-5092-1E963052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Tahoma"/>
                <a:ea typeface="Tahoma"/>
                <a:cs typeface="Tahoma"/>
              </a:rPr>
              <a:t>Three-month Chikungunya virus disease case notification rate per 100 000 population, January—March 2024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21A2E-D5DD-1173-0DF3-1FBC1176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Content Placeholder 6" descr="A map of the world&#10;&#10;Description automatically generated">
            <a:extLst>
              <a:ext uri="{FF2B5EF4-FFF2-40B4-BE49-F238E27FC236}">
                <a16:creationId xmlns:a16="http://schemas.microsoft.com/office/drawing/2014/main" id="{B92ED62C-D7B0-1ABB-9AC9-6FE2D2311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</p:spTree>
    <p:extLst>
      <p:ext uri="{BB962C8B-B14F-4D97-AF65-F5344CB8AC3E}">
        <p14:creationId xmlns:p14="http://schemas.microsoft.com/office/powerpoint/2010/main" val="407316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FE00-F1FA-66F9-F749-BBC5BFA5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Tahoma"/>
                <a:ea typeface="Tahoma"/>
                <a:cs typeface="Tahoma"/>
              </a:rPr>
              <a:t>Countries/territories reporting Chikungunya cases since April 2023, and as of March 2024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64F8F-1A4D-75F0-D8F9-EEE2343A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Content Placeholder 8" descr="A map of the world&#10;&#10;Description automatically generated">
            <a:extLst>
              <a:ext uri="{FF2B5EF4-FFF2-40B4-BE49-F238E27FC236}">
                <a16:creationId xmlns:a16="http://schemas.microsoft.com/office/drawing/2014/main" id="{8239CE8A-B9F3-D1AF-2219-96E27CCFD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</p:spTree>
    <p:extLst>
      <p:ext uri="{BB962C8B-B14F-4D97-AF65-F5344CB8AC3E}">
        <p14:creationId xmlns:p14="http://schemas.microsoft.com/office/powerpoint/2010/main" val="1491197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1" ma:contentTypeDescription="Create a new document." ma:contentTypeScope="" ma:versionID="3a37b0dfc83d6d623b44f0c1b46cc470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07b0e5f3b1e3bfc9ec354173642dfd4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AD41E67E-6C54-4016-B3FE-E65C3A1DCCF8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Theme_ECDC</vt:lpstr>
      <vt:lpstr>Reusable maps and graphs from ECDC Communicable Disease Threats Report  Week 16, 2024 </vt:lpstr>
      <vt:lpstr>Three-month dengue virus disease case notification rate per 100 000 population, January—March 2024</vt:lpstr>
      <vt:lpstr>Countries/territories reporting dengue cases since April 2023, and as of March 2024</vt:lpstr>
      <vt:lpstr>Three-month Chikungunya virus disease case notification rate per 100 000 population, January—March 2024</vt:lpstr>
      <vt:lpstr>Countries/territories reporting Chikungunya cases since April 2023, and as of March 2024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revision>1</cp:revision>
  <cp:lastPrinted>2017-03-24T07:50:18Z</cp:lastPrinted>
  <dcterms:created xsi:type="dcterms:W3CDTF">2015-11-05T13:02:54Z</dcterms:created>
  <dcterms:modified xsi:type="dcterms:W3CDTF">2024-04-19T12:08:44Z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